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60" r:id="rId8"/>
    <p:sldId id="259" r:id="rId9"/>
    <p:sldId id="261" r:id="rId10"/>
    <p:sldId id="262" r:id="rId11"/>
    <p:sldId id="263" r:id="rId12"/>
    <p:sldId id="264" r:id="rId13"/>
    <p:sldId id="266" r:id="rId14"/>
    <p:sldId id="265" r:id="rId15"/>
    <p:sldId id="269" r:id="rId16"/>
    <p:sldId id="276" r:id="rId17"/>
    <p:sldId id="273" r:id="rId18"/>
    <p:sldId id="267" r:id="rId19"/>
    <p:sldId id="268" r:id="rId20"/>
    <p:sldId id="270" r:id="rId21"/>
    <p:sldId id="271" r:id="rId22"/>
    <p:sldId id="272" r:id="rId23"/>
    <p:sldId id="277" r:id="rId24"/>
    <p:sldId id="282" r:id="rId25"/>
    <p:sldId id="278" r:id="rId26"/>
    <p:sldId id="274" r:id="rId27"/>
    <p:sldId id="281" r:id="rId28"/>
    <p:sldId id="279" r:id="rId29"/>
    <p:sldId id="280" r:id="rId30"/>
    <p:sldId id="275" r:id="rId31"/>
  </p:sldIdLst>
  <p:sldSz cx="12192000" cy="6858000"/>
  <p:notesSz cx="6858000" cy="994568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F7AB7A-81B7-38AE-74D4-6AB3C9C4451D}" v="2030" dt="2023-03-07T14:29:16.580"/>
    <p1510:client id="{B3F8B059-E10C-4EAA-A5B2-1FD33A08BD29}" v="1" vWet="5" dt="2023-03-09T08:27:36.120"/>
    <p1510:client id="{E49125D3-021D-D750-63C2-08AC84AFE6A2}" v="620" dt="2023-03-09T08:52:45.6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nte Sandvig" userId="S::bente.sandvig@human.no::0d5ba122-4d90-4e00-8bd4-60d80a5c599c" providerId="AD" clId="Web-{89F7AB7A-81B7-38AE-74D4-6AB3C9C4451D}"/>
    <pc:docChg chg="addSld modSld sldOrd">
      <pc:chgData name="Bente Sandvig" userId="S::bente.sandvig@human.no::0d5ba122-4d90-4e00-8bd4-60d80a5c599c" providerId="AD" clId="Web-{89F7AB7A-81B7-38AE-74D4-6AB3C9C4451D}" dt="2023-03-07T14:29:16.580" v="2035" actId="20577"/>
      <pc:docMkLst>
        <pc:docMk/>
      </pc:docMkLst>
      <pc:sldChg chg="modSp">
        <pc:chgData name="Bente Sandvig" userId="S::bente.sandvig@human.no::0d5ba122-4d90-4e00-8bd4-60d80a5c599c" providerId="AD" clId="Web-{89F7AB7A-81B7-38AE-74D4-6AB3C9C4451D}" dt="2023-03-07T12:40:10.781" v="1" actId="1076"/>
        <pc:sldMkLst>
          <pc:docMk/>
          <pc:sldMk cId="555006896" sldId="257"/>
        </pc:sldMkLst>
        <pc:graphicFrameChg chg="mod">
          <ac:chgData name="Bente Sandvig" userId="S::bente.sandvig@human.no::0d5ba122-4d90-4e00-8bd4-60d80a5c599c" providerId="AD" clId="Web-{89F7AB7A-81B7-38AE-74D4-6AB3C9C4451D}" dt="2023-03-07T12:40:10.781" v="1" actId="1076"/>
          <ac:graphicFrameMkLst>
            <pc:docMk/>
            <pc:sldMk cId="555006896" sldId="257"/>
            <ac:graphicFrameMk id="5" creationId="{BF5191A5-8EFA-FCFD-C45B-495AFC6C65EC}"/>
          </ac:graphicFrameMkLst>
        </pc:graphicFrameChg>
      </pc:sldChg>
      <pc:sldChg chg="modSp">
        <pc:chgData name="Bente Sandvig" userId="S::bente.sandvig@human.no::0d5ba122-4d90-4e00-8bd4-60d80a5c599c" providerId="AD" clId="Web-{89F7AB7A-81B7-38AE-74D4-6AB3C9C4451D}" dt="2023-03-07T13:09:01.047" v="735" actId="20577"/>
        <pc:sldMkLst>
          <pc:docMk/>
          <pc:sldMk cId="2818550766" sldId="262"/>
        </pc:sldMkLst>
        <pc:spChg chg="mod">
          <ac:chgData name="Bente Sandvig" userId="S::bente.sandvig@human.no::0d5ba122-4d90-4e00-8bd4-60d80a5c599c" providerId="AD" clId="Web-{89F7AB7A-81B7-38AE-74D4-6AB3C9C4451D}" dt="2023-03-07T13:09:01.047" v="735" actId="20577"/>
          <ac:spMkLst>
            <pc:docMk/>
            <pc:sldMk cId="2818550766" sldId="262"/>
            <ac:spMk id="3" creationId="{EA579359-DEDA-4138-9048-EBF9104BD783}"/>
          </ac:spMkLst>
        </pc:spChg>
      </pc:sldChg>
      <pc:sldChg chg="modSp">
        <pc:chgData name="Bente Sandvig" userId="S::bente.sandvig@human.no::0d5ba122-4d90-4e00-8bd4-60d80a5c599c" providerId="AD" clId="Web-{89F7AB7A-81B7-38AE-74D4-6AB3C9C4451D}" dt="2023-03-07T14:20:21.797" v="1959" actId="20577"/>
        <pc:sldMkLst>
          <pc:docMk/>
          <pc:sldMk cId="2593093298" sldId="263"/>
        </pc:sldMkLst>
        <pc:spChg chg="mod">
          <ac:chgData name="Bente Sandvig" userId="S::bente.sandvig@human.no::0d5ba122-4d90-4e00-8bd4-60d80a5c599c" providerId="AD" clId="Web-{89F7AB7A-81B7-38AE-74D4-6AB3C9C4451D}" dt="2023-03-07T14:20:21.797" v="1959" actId="20577"/>
          <ac:spMkLst>
            <pc:docMk/>
            <pc:sldMk cId="2593093298" sldId="263"/>
            <ac:spMk id="3" creationId="{BA61CE62-E021-40B2-AEFF-C975452C81E3}"/>
          </ac:spMkLst>
        </pc:spChg>
      </pc:sldChg>
      <pc:sldChg chg="modSp">
        <pc:chgData name="Bente Sandvig" userId="S::bente.sandvig@human.no::0d5ba122-4d90-4e00-8bd4-60d80a5c599c" providerId="AD" clId="Web-{89F7AB7A-81B7-38AE-74D4-6AB3C9C4451D}" dt="2023-03-07T13:10:07.410" v="737" actId="20577"/>
        <pc:sldMkLst>
          <pc:docMk/>
          <pc:sldMk cId="4183501404" sldId="264"/>
        </pc:sldMkLst>
        <pc:spChg chg="mod">
          <ac:chgData name="Bente Sandvig" userId="S::bente.sandvig@human.no::0d5ba122-4d90-4e00-8bd4-60d80a5c599c" providerId="AD" clId="Web-{89F7AB7A-81B7-38AE-74D4-6AB3C9C4451D}" dt="2023-03-07T13:10:07.410" v="737" actId="20577"/>
          <ac:spMkLst>
            <pc:docMk/>
            <pc:sldMk cId="4183501404" sldId="264"/>
            <ac:spMk id="3" creationId="{008331C8-5FA4-4890-AC4C-DBAB8EFC037C}"/>
          </ac:spMkLst>
        </pc:spChg>
      </pc:sldChg>
      <pc:sldChg chg="modSp">
        <pc:chgData name="Bente Sandvig" userId="S::bente.sandvig@human.no::0d5ba122-4d90-4e00-8bd4-60d80a5c599c" providerId="AD" clId="Web-{89F7AB7A-81B7-38AE-74D4-6AB3C9C4451D}" dt="2023-03-07T13:01:04.173" v="649" actId="20577"/>
        <pc:sldMkLst>
          <pc:docMk/>
          <pc:sldMk cId="3472031000" sldId="267"/>
        </pc:sldMkLst>
        <pc:spChg chg="mod">
          <ac:chgData name="Bente Sandvig" userId="S::bente.sandvig@human.no::0d5ba122-4d90-4e00-8bd4-60d80a5c599c" providerId="AD" clId="Web-{89F7AB7A-81B7-38AE-74D4-6AB3C9C4451D}" dt="2023-03-07T13:01:04.173" v="649" actId="20577"/>
          <ac:spMkLst>
            <pc:docMk/>
            <pc:sldMk cId="3472031000" sldId="267"/>
            <ac:spMk id="3" creationId="{F2CA829D-6D44-493A-B09E-D0B29467799C}"/>
          </ac:spMkLst>
        </pc:spChg>
      </pc:sldChg>
      <pc:sldChg chg="modSp new">
        <pc:chgData name="Bente Sandvig" userId="S::bente.sandvig@human.no::0d5ba122-4d90-4e00-8bd4-60d80a5c599c" providerId="AD" clId="Web-{89F7AB7A-81B7-38AE-74D4-6AB3C9C4451D}" dt="2023-03-07T13:01:29.206" v="653" actId="20577"/>
        <pc:sldMkLst>
          <pc:docMk/>
          <pc:sldMk cId="2859449685" sldId="268"/>
        </pc:sldMkLst>
        <pc:spChg chg="mod">
          <ac:chgData name="Bente Sandvig" userId="S::bente.sandvig@human.no::0d5ba122-4d90-4e00-8bd4-60d80a5c599c" providerId="AD" clId="Web-{89F7AB7A-81B7-38AE-74D4-6AB3C9C4451D}" dt="2023-03-07T12:47:56.499" v="208" actId="20577"/>
          <ac:spMkLst>
            <pc:docMk/>
            <pc:sldMk cId="2859449685" sldId="268"/>
            <ac:spMk id="2" creationId="{383A784B-E9CF-CDC3-E640-516BACA50909}"/>
          </ac:spMkLst>
        </pc:spChg>
        <pc:spChg chg="mod">
          <ac:chgData name="Bente Sandvig" userId="S::bente.sandvig@human.no::0d5ba122-4d90-4e00-8bd4-60d80a5c599c" providerId="AD" clId="Web-{89F7AB7A-81B7-38AE-74D4-6AB3C9C4451D}" dt="2023-03-07T13:01:29.206" v="653" actId="20577"/>
          <ac:spMkLst>
            <pc:docMk/>
            <pc:sldMk cId="2859449685" sldId="268"/>
            <ac:spMk id="3" creationId="{074C6532-4589-9361-BF06-D7D2FC3D6105}"/>
          </ac:spMkLst>
        </pc:spChg>
      </pc:sldChg>
      <pc:sldChg chg="modSp new">
        <pc:chgData name="Bente Sandvig" userId="S::bente.sandvig@human.no::0d5ba122-4d90-4e00-8bd4-60d80a5c599c" providerId="AD" clId="Web-{89F7AB7A-81B7-38AE-74D4-6AB3C9C4451D}" dt="2023-03-07T12:47:27.966" v="202" actId="20577"/>
        <pc:sldMkLst>
          <pc:docMk/>
          <pc:sldMk cId="2444924540" sldId="269"/>
        </pc:sldMkLst>
        <pc:spChg chg="mod">
          <ac:chgData name="Bente Sandvig" userId="S::bente.sandvig@human.no::0d5ba122-4d90-4e00-8bd4-60d80a5c599c" providerId="AD" clId="Web-{89F7AB7A-81B7-38AE-74D4-6AB3C9C4451D}" dt="2023-03-07T12:42:04.773" v="22" actId="20577"/>
          <ac:spMkLst>
            <pc:docMk/>
            <pc:sldMk cId="2444924540" sldId="269"/>
            <ac:spMk id="2" creationId="{4A059636-00DE-1082-37B6-260DEC0EAE99}"/>
          </ac:spMkLst>
        </pc:spChg>
        <pc:spChg chg="mod">
          <ac:chgData name="Bente Sandvig" userId="S::bente.sandvig@human.no::0d5ba122-4d90-4e00-8bd4-60d80a5c599c" providerId="AD" clId="Web-{89F7AB7A-81B7-38AE-74D4-6AB3C9C4451D}" dt="2023-03-07T12:47:27.966" v="202" actId="20577"/>
          <ac:spMkLst>
            <pc:docMk/>
            <pc:sldMk cId="2444924540" sldId="269"/>
            <ac:spMk id="3" creationId="{6ADB9DFB-6F00-9B29-5462-3D19E3BB13AA}"/>
          </ac:spMkLst>
        </pc:spChg>
      </pc:sldChg>
      <pc:sldChg chg="modSp new">
        <pc:chgData name="Bente Sandvig" userId="S::bente.sandvig@human.no::0d5ba122-4d90-4e00-8bd4-60d80a5c599c" providerId="AD" clId="Web-{89F7AB7A-81B7-38AE-74D4-6AB3C9C4451D}" dt="2023-03-07T12:55:43.966" v="472" actId="20577"/>
        <pc:sldMkLst>
          <pc:docMk/>
          <pc:sldMk cId="4178779889" sldId="270"/>
        </pc:sldMkLst>
        <pc:spChg chg="mod">
          <ac:chgData name="Bente Sandvig" userId="S::bente.sandvig@human.no::0d5ba122-4d90-4e00-8bd4-60d80a5c599c" providerId="AD" clId="Web-{89F7AB7A-81B7-38AE-74D4-6AB3C9C4451D}" dt="2023-03-07T12:50:52.479" v="301" actId="20577"/>
          <ac:spMkLst>
            <pc:docMk/>
            <pc:sldMk cId="4178779889" sldId="270"/>
            <ac:spMk id="2" creationId="{6506DEA6-B20C-1F1E-8505-C750937BF541}"/>
          </ac:spMkLst>
        </pc:spChg>
        <pc:spChg chg="mod">
          <ac:chgData name="Bente Sandvig" userId="S::bente.sandvig@human.no::0d5ba122-4d90-4e00-8bd4-60d80a5c599c" providerId="AD" clId="Web-{89F7AB7A-81B7-38AE-74D4-6AB3C9C4451D}" dt="2023-03-07T12:55:43.966" v="472" actId="20577"/>
          <ac:spMkLst>
            <pc:docMk/>
            <pc:sldMk cId="4178779889" sldId="270"/>
            <ac:spMk id="3" creationId="{A1312C9F-DDED-2D16-742F-F1C60AFD10D2}"/>
          </ac:spMkLst>
        </pc:spChg>
      </pc:sldChg>
      <pc:sldChg chg="modSp new">
        <pc:chgData name="Bente Sandvig" userId="S::bente.sandvig@human.no::0d5ba122-4d90-4e00-8bd4-60d80a5c599c" providerId="AD" clId="Web-{89F7AB7A-81B7-38AE-74D4-6AB3C9C4451D}" dt="2023-03-07T12:58:54.618" v="618" actId="20577"/>
        <pc:sldMkLst>
          <pc:docMk/>
          <pc:sldMk cId="3508425995" sldId="271"/>
        </pc:sldMkLst>
        <pc:spChg chg="mod">
          <ac:chgData name="Bente Sandvig" userId="S::bente.sandvig@human.no::0d5ba122-4d90-4e00-8bd4-60d80a5c599c" providerId="AD" clId="Web-{89F7AB7A-81B7-38AE-74D4-6AB3C9C4451D}" dt="2023-03-07T12:54:08.319" v="419" actId="20577"/>
          <ac:spMkLst>
            <pc:docMk/>
            <pc:sldMk cId="3508425995" sldId="271"/>
            <ac:spMk id="2" creationId="{B8BF69F1-54D4-218A-7CD2-CC4D384B932F}"/>
          </ac:spMkLst>
        </pc:spChg>
        <pc:spChg chg="mod">
          <ac:chgData name="Bente Sandvig" userId="S::bente.sandvig@human.no::0d5ba122-4d90-4e00-8bd4-60d80a5c599c" providerId="AD" clId="Web-{89F7AB7A-81B7-38AE-74D4-6AB3C9C4451D}" dt="2023-03-07T12:58:54.618" v="618" actId="20577"/>
          <ac:spMkLst>
            <pc:docMk/>
            <pc:sldMk cId="3508425995" sldId="271"/>
            <ac:spMk id="3" creationId="{2ED2416F-BA70-4559-5B53-191CB440787B}"/>
          </ac:spMkLst>
        </pc:spChg>
      </pc:sldChg>
      <pc:sldChg chg="modSp new ord">
        <pc:chgData name="Bente Sandvig" userId="S::bente.sandvig@human.no::0d5ba122-4d90-4e00-8bd4-60d80a5c599c" providerId="AD" clId="Web-{89F7AB7A-81B7-38AE-74D4-6AB3C9C4451D}" dt="2023-03-07T14:28:21.764" v="1970" actId="20577"/>
        <pc:sldMkLst>
          <pc:docMk/>
          <pc:sldMk cId="3371083531" sldId="272"/>
        </pc:sldMkLst>
        <pc:spChg chg="mod">
          <ac:chgData name="Bente Sandvig" userId="S::bente.sandvig@human.no::0d5ba122-4d90-4e00-8bd4-60d80a5c599c" providerId="AD" clId="Web-{89F7AB7A-81B7-38AE-74D4-6AB3C9C4451D}" dt="2023-03-07T13:03:47.543" v="660" actId="20577"/>
          <ac:spMkLst>
            <pc:docMk/>
            <pc:sldMk cId="3371083531" sldId="272"/>
            <ac:spMk id="2" creationId="{3C805A14-A24F-4056-923A-4CB0C0074D6E}"/>
          </ac:spMkLst>
        </pc:spChg>
        <pc:spChg chg="mod">
          <ac:chgData name="Bente Sandvig" userId="S::bente.sandvig@human.no::0d5ba122-4d90-4e00-8bd4-60d80a5c599c" providerId="AD" clId="Web-{89F7AB7A-81B7-38AE-74D4-6AB3C9C4451D}" dt="2023-03-07T14:28:21.764" v="1970" actId="20577"/>
          <ac:spMkLst>
            <pc:docMk/>
            <pc:sldMk cId="3371083531" sldId="272"/>
            <ac:spMk id="3" creationId="{7EDDBF49-7A1F-5141-B1A4-3783F003E493}"/>
          </ac:spMkLst>
        </pc:spChg>
      </pc:sldChg>
      <pc:sldChg chg="modSp new">
        <pc:chgData name="Bente Sandvig" userId="S::bente.sandvig@human.no::0d5ba122-4d90-4e00-8bd4-60d80a5c599c" providerId="AD" clId="Web-{89F7AB7A-81B7-38AE-74D4-6AB3C9C4451D}" dt="2023-03-07T13:15:12.178" v="832" actId="20577"/>
        <pc:sldMkLst>
          <pc:docMk/>
          <pc:sldMk cId="2681700091" sldId="273"/>
        </pc:sldMkLst>
        <pc:spChg chg="mod">
          <ac:chgData name="Bente Sandvig" userId="S::bente.sandvig@human.no::0d5ba122-4d90-4e00-8bd4-60d80a5c599c" providerId="AD" clId="Web-{89F7AB7A-81B7-38AE-74D4-6AB3C9C4451D}" dt="2023-03-07T13:12:56.623" v="749" actId="20577"/>
          <ac:spMkLst>
            <pc:docMk/>
            <pc:sldMk cId="2681700091" sldId="273"/>
            <ac:spMk id="2" creationId="{17354FF2-B044-7559-6512-61051AAE144C}"/>
          </ac:spMkLst>
        </pc:spChg>
        <pc:spChg chg="mod">
          <ac:chgData name="Bente Sandvig" userId="S::bente.sandvig@human.no::0d5ba122-4d90-4e00-8bd4-60d80a5c599c" providerId="AD" clId="Web-{89F7AB7A-81B7-38AE-74D4-6AB3C9C4451D}" dt="2023-03-07T13:15:12.178" v="832" actId="20577"/>
          <ac:spMkLst>
            <pc:docMk/>
            <pc:sldMk cId="2681700091" sldId="273"/>
            <ac:spMk id="3" creationId="{04B5C162-96C7-E313-1FC9-5D2D0D9859AD}"/>
          </ac:spMkLst>
        </pc:spChg>
      </pc:sldChg>
      <pc:sldChg chg="modSp new">
        <pc:chgData name="Bente Sandvig" userId="S::bente.sandvig@human.no::0d5ba122-4d90-4e00-8bd4-60d80a5c599c" providerId="AD" clId="Web-{89F7AB7A-81B7-38AE-74D4-6AB3C9C4451D}" dt="2023-03-07T13:45:34.807" v="1527" actId="20577"/>
        <pc:sldMkLst>
          <pc:docMk/>
          <pc:sldMk cId="3233350200" sldId="274"/>
        </pc:sldMkLst>
        <pc:spChg chg="mod">
          <ac:chgData name="Bente Sandvig" userId="S::bente.sandvig@human.no::0d5ba122-4d90-4e00-8bd4-60d80a5c599c" providerId="AD" clId="Web-{89F7AB7A-81B7-38AE-74D4-6AB3C9C4451D}" dt="2023-03-07T13:45:34.807" v="1527" actId="20577"/>
          <ac:spMkLst>
            <pc:docMk/>
            <pc:sldMk cId="3233350200" sldId="274"/>
            <ac:spMk id="3" creationId="{7E0E8787-B47B-67C0-4F4B-9A66A5F500C8}"/>
          </ac:spMkLst>
        </pc:spChg>
      </pc:sldChg>
      <pc:sldChg chg="modSp new">
        <pc:chgData name="Bente Sandvig" userId="S::bente.sandvig@human.no::0d5ba122-4d90-4e00-8bd4-60d80a5c599c" providerId="AD" clId="Web-{89F7AB7A-81B7-38AE-74D4-6AB3C9C4451D}" dt="2023-03-07T13:32:00.601" v="1229" actId="20577"/>
        <pc:sldMkLst>
          <pc:docMk/>
          <pc:sldMk cId="3977971711" sldId="275"/>
        </pc:sldMkLst>
        <pc:spChg chg="mod">
          <ac:chgData name="Bente Sandvig" userId="S::bente.sandvig@human.no::0d5ba122-4d90-4e00-8bd4-60d80a5c599c" providerId="AD" clId="Web-{89F7AB7A-81B7-38AE-74D4-6AB3C9C4451D}" dt="2023-03-07T13:29:23.201" v="1134" actId="20577"/>
          <ac:spMkLst>
            <pc:docMk/>
            <pc:sldMk cId="3977971711" sldId="275"/>
            <ac:spMk id="2" creationId="{EA7B3A6B-CBFF-7250-329C-077B8F8AE1C9}"/>
          </ac:spMkLst>
        </pc:spChg>
        <pc:spChg chg="mod">
          <ac:chgData name="Bente Sandvig" userId="S::bente.sandvig@human.no::0d5ba122-4d90-4e00-8bd4-60d80a5c599c" providerId="AD" clId="Web-{89F7AB7A-81B7-38AE-74D4-6AB3C9C4451D}" dt="2023-03-07T13:32:00.601" v="1229" actId="20577"/>
          <ac:spMkLst>
            <pc:docMk/>
            <pc:sldMk cId="3977971711" sldId="275"/>
            <ac:spMk id="3" creationId="{5A8AA9B4-3014-FC89-C911-19D823844483}"/>
          </ac:spMkLst>
        </pc:spChg>
      </pc:sldChg>
      <pc:sldChg chg="modSp new">
        <pc:chgData name="Bente Sandvig" userId="S::bente.sandvig@human.no::0d5ba122-4d90-4e00-8bd4-60d80a5c599c" providerId="AD" clId="Web-{89F7AB7A-81B7-38AE-74D4-6AB3C9C4451D}" dt="2023-03-07T13:41:07.775" v="1409" actId="20577"/>
        <pc:sldMkLst>
          <pc:docMk/>
          <pc:sldMk cId="3257538279" sldId="276"/>
        </pc:sldMkLst>
        <pc:spChg chg="mod">
          <ac:chgData name="Bente Sandvig" userId="S::bente.sandvig@human.no::0d5ba122-4d90-4e00-8bd4-60d80a5c599c" providerId="AD" clId="Web-{89F7AB7A-81B7-38AE-74D4-6AB3C9C4451D}" dt="2023-03-07T13:37:57.216" v="1250" actId="20577"/>
          <ac:spMkLst>
            <pc:docMk/>
            <pc:sldMk cId="3257538279" sldId="276"/>
            <ac:spMk id="2" creationId="{7E81677C-A88E-F840-13E4-4DC90D1981A8}"/>
          </ac:spMkLst>
        </pc:spChg>
        <pc:spChg chg="mod">
          <ac:chgData name="Bente Sandvig" userId="S::bente.sandvig@human.no::0d5ba122-4d90-4e00-8bd4-60d80a5c599c" providerId="AD" clId="Web-{89F7AB7A-81B7-38AE-74D4-6AB3C9C4451D}" dt="2023-03-07T13:41:07.775" v="1409" actId="20577"/>
          <ac:spMkLst>
            <pc:docMk/>
            <pc:sldMk cId="3257538279" sldId="276"/>
            <ac:spMk id="3" creationId="{5CCD84F8-7555-9724-A67B-F324406A6CCE}"/>
          </ac:spMkLst>
        </pc:spChg>
      </pc:sldChg>
      <pc:sldChg chg="modSp new">
        <pc:chgData name="Bente Sandvig" userId="S::bente.sandvig@human.no::0d5ba122-4d90-4e00-8bd4-60d80a5c599c" providerId="AD" clId="Web-{89F7AB7A-81B7-38AE-74D4-6AB3C9C4451D}" dt="2023-03-07T13:45:19.244" v="1512" actId="20577"/>
        <pc:sldMkLst>
          <pc:docMk/>
          <pc:sldMk cId="3689826111" sldId="277"/>
        </pc:sldMkLst>
        <pc:spChg chg="mod">
          <ac:chgData name="Bente Sandvig" userId="S::bente.sandvig@human.no::0d5ba122-4d90-4e00-8bd4-60d80a5c599c" providerId="AD" clId="Web-{89F7AB7A-81B7-38AE-74D4-6AB3C9C4451D}" dt="2023-03-07T13:45:19.244" v="1512" actId="20577"/>
          <ac:spMkLst>
            <pc:docMk/>
            <pc:sldMk cId="3689826111" sldId="277"/>
            <ac:spMk id="3" creationId="{27E0A674-E546-3A81-C023-A342EB411E8C}"/>
          </ac:spMkLst>
        </pc:spChg>
      </pc:sldChg>
      <pc:sldChg chg="modSp new">
        <pc:chgData name="Bente Sandvig" userId="S::bente.sandvig@human.no::0d5ba122-4d90-4e00-8bd4-60d80a5c599c" providerId="AD" clId="Web-{89F7AB7A-81B7-38AE-74D4-6AB3C9C4451D}" dt="2023-03-07T13:48:14.067" v="1596" actId="20577"/>
        <pc:sldMkLst>
          <pc:docMk/>
          <pc:sldMk cId="146553956" sldId="278"/>
        </pc:sldMkLst>
        <pc:spChg chg="mod">
          <ac:chgData name="Bente Sandvig" userId="S::bente.sandvig@human.no::0d5ba122-4d90-4e00-8bd4-60d80a5c599c" providerId="AD" clId="Web-{89F7AB7A-81B7-38AE-74D4-6AB3C9C4451D}" dt="2023-03-07T13:47:13.892" v="1535" actId="20577"/>
          <ac:spMkLst>
            <pc:docMk/>
            <pc:sldMk cId="146553956" sldId="278"/>
            <ac:spMk id="2" creationId="{408DCF3B-174C-B9DA-C2EE-6E0D7F178508}"/>
          </ac:spMkLst>
        </pc:spChg>
        <pc:spChg chg="mod">
          <ac:chgData name="Bente Sandvig" userId="S::bente.sandvig@human.no::0d5ba122-4d90-4e00-8bd4-60d80a5c599c" providerId="AD" clId="Web-{89F7AB7A-81B7-38AE-74D4-6AB3C9C4451D}" dt="2023-03-07T13:48:14.067" v="1596" actId="20577"/>
          <ac:spMkLst>
            <pc:docMk/>
            <pc:sldMk cId="146553956" sldId="278"/>
            <ac:spMk id="3" creationId="{24F36D89-1AE9-5D8C-D927-1ABCD8C4C0D9}"/>
          </ac:spMkLst>
        </pc:spChg>
      </pc:sldChg>
      <pc:sldChg chg="modSp new">
        <pc:chgData name="Bente Sandvig" userId="S::bente.sandvig@human.no::0d5ba122-4d90-4e00-8bd4-60d80a5c599c" providerId="AD" clId="Web-{89F7AB7A-81B7-38AE-74D4-6AB3C9C4451D}" dt="2023-03-07T13:52:28.599" v="1828" actId="20577"/>
        <pc:sldMkLst>
          <pc:docMk/>
          <pc:sldMk cId="339927009" sldId="279"/>
        </pc:sldMkLst>
        <pc:spChg chg="mod">
          <ac:chgData name="Bente Sandvig" userId="S::bente.sandvig@human.no::0d5ba122-4d90-4e00-8bd4-60d80a5c599c" providerId="AD" clId="Web-{89F7AB7A-81B7-38AE-74D4-6AB3C9C4451D}" dt="2023-03-07T13:49:51.479" v="1606" actId="20577"/>
          <ac:spMkLst>
            <pc:docMk/>
            <pc:sldMk cId="339927009" sldId="279"/>
            <ac:spMk id="2" creationId="{4069585A-2CD0-58B2-2951-39E0BC6E88A1}"/>
          </ac:spMkLst>
        </pc:spChg>
        <pc:spChg chg="mod">
          <ac:chgData name="Bente Sandvig" userId="S::bente.sandvig@human.no::0d5ba122-4d90-4e00-8bd4-60d80a5c599c" providerId="AD" clId="Web-{89F7AB7A-81B7-38AE-74D4-6AB3C9C4451D}" dt="2023-03-07T13:52:28.599" v="1828" actId="20577"/>
          <ac:spMkLst>
            <pc:docMk/>
            <pc:sldMk cId="339927009" sldId="279"/>
            <ac:spMk id="3" creationId="{FF0726D2-75B1-B168-88EC-5E9EB9255B85}"/>
          </ac:spMkLst>
        </pc:spChg>
      </pc:sldChg>
      <pc:sldChg chg="modSp new">
        <pc:chgData name="Bente Sandvig" userId="S::bente.sandvig@human.no::0d5ba122-4d90-4e00-8bd4-60d80a5c599c" providerId="AD" clId="Web-{89F7AB7A-81B7-38AE-74D4-6AB3C9C4451D}" dt="2023-03-07T13:55:06.577" v="1957" actId="20577"/>
        <pc:sldMkLst>
          <pc:docMk/>
          <pc:sldMk cId="2931051210" sldId="280"/>
        </pc:sldMkLst>
        <pc:spChg chg="mod">
          <ac:chgData name="Bente Sandvig" userId="S::bente.sandvig@human.no::0d5ba122-4d90-4e00-8bd4-60d80a5c599c" providerId="AD" clId="Web-{89F7AB7A-81B7-38AE-74D4-6AB3C9C4451D}" dt="2023-03-07T13:53:47.510" v="1871" actId="20577"/>
          <ac:spMkLst>
            <pc:docMk/>
            <pc:sldMk cId="2931051210" sldId="280"/>
            <ac:spMk id="2" creationId="{71F1CE05-5CDE-F61A-F4B6-7EA9BFD1CDDD}"/>
          </ac:spMkLst>
        </pc:spChg>
        <pc:spChg chg="mod">
          <ac:chgData name="Bente Sandvig" userId="S::bente.sandvig@human.no::0d5ba122-4d90-4e00-8bd4-60d80a5c599c" providerId="AD" clId="Web-{89F7AB7A-81B7-38AE-74D4-6AB3C9C4451D}" dt="2023-03-07T13:55:06.577" v="1957" actId="20577"/>
          <ac:spMkLst>
            <pc:docMk/>
            <pc:sldMk cId="2931051210" sldId="280"/>
            <ac:spMk id="3" creationId="{AA909339-366E-CC85-3F14-F105965B7E6E}"/>
          </ac:spMkLst>
        </pc:spChg>
      </pc:sldChg>
      <pc:sldChg chg="modSp new">
        <pc:chgData name="Bente Sandvig" userId="S::bente.sandvig@human.no::0d5ba122-4d90-4e00-8bd4-60d80a5c599c" providerId="AD" clId="Web-{89F7AB7A-81B7-38AE-74D4-6AB3C9C4451D}" dt="2023-03-07T14:29:16.580" v="2035" actId="20577"/>
        <pc:sldMkLst>
          <pc:docMk/>
          <pc:sldMk cId="3484823980" sldId="281"/>
        </pc:sldMkLst>
        <pc:spChg chg="mod">
          <ac:chgData name="Bente Sandvig" userId="S::bente.sandvig@human.no::0d5ba122-4d90-4e00-8bd4-60d80a5c599c" providerId="AD" clId="Web-{89F7AB7A-81B7-38AE-74D4-6AB3C9C4451D}" dt="2023-03-07T14:29:16.580" v="2035" actId="20577"/>
          <ac:spMkLst>
            <pc:docMk/>
            <pc:sldMk cId="3484823980" sldId="281"/>
            <ac:spMk id="3" creationId="{C40288BB-D495-F3A4-6A0A-6C83D99BB1E9}"/>
          </ac:spMkLst>
        </pc:spChg>
      </pc:sldChg>
    </pc:docChg>
  </pc:docChgLst>
  <pc:docChgLst>
    <pc:chgData name="Bente Sandvig" userId="0d5ba122-4d90-4e00-8bd4-60d80a5c599c" providerId="ADAL" clId="{B3F8B059-E10C-4EAA-A5B2-1FD33A08BD29}"/>
    <pc:docChg chg="undo custSel addSld modSld sldOrd">
      <pc:chgData name="Bente Sandvig" userId="0d5ba122-4d90-4e00-8bd4-60d80a5c599c" providerId="ADAL" clId="{B3F8B059-E10C-4EAA-A5B2-1FD33A08BD29}" dt="2023-03-03T09:10:22.060" v="2850" actId="20577"/>
      <pc:docMkLst>
        <pc:docMk/>
      </pc:docMkLst>
      <pc:sldChg chg="addSp delSp modSp mod setBg setClrOvrMap">
        <pc:chgData name="Bente Sandvig" userId="0d5ba122-4d90-4e00-8bd4-60d80a5c599c" providerId="ADAL" clId="{B3F8B059-E10C-4EAA-A5B2-1FD33A08BD29}" dt="2023-03-03T08:49:49.121" v="1653" actId="26606"/>
        <pc:sldMkLst>
          <pc:docMk/>
          <pc:sldMk cId="1874772200" sldId="256"/>
        </pc:sldMkLst>
        <pc:spChg chg="mod">
          <ac:chgData name="Bente Sandvig" userId="0d5ba122-4d90-4e00-8bd4-60d80a5c599c" providerId="ADAL" clId="{B3F8B059-E10C-4EAA-A5B2-1FD33A08BD29}" dt="2023-03-03T08:49:49.121" v="1653" actId="26606"/>
          <ac:spMkLst>
            <pc:docMk/>
            <pc:sldMk cId="1874772200" sldId="256"/>
            <ac:spMk id="2" creationId="{7865FCB2-451C-4FEE-AE95-93C3E544B7D1}"/>
          </ac:spMkLst>
        </pc:spChg>
        <pc:spChg chg="mod">
          <ac:chgData name="Bente Sandvig" userId="0d5ba122-4d90-4e00-8bd4-60d80a5c599c" providerId="ADAL" clId="{B3F8B059-E10C-4EAA-A5B2-1FD33A08BD29}" dt="2023-03-03T08:49:49.121" v="1653" actId="26606"/>
          <ac:spMkLst>
            <pc:docMk/>
            <pc:sldMk cId="1874772200" sldId="256"/>
            <ac:spMk id="3" creationId="{70B7BF8B-24ED-49AF-8FD7-5E92B83AC76F}"/>
          </ac:spMkLst>
        </pc:spChg>
        <pc:spChg chg="add del">
          <ac:chgData name="Bente Sandvig" userId="0d5ba122-4d90-4e00-8bd4-60d80a5c599c" providerId="ADAL" clId="{B3F8B059-E10C-4EAA-A5B2-1FD33A08BD29}" dt="2023-03-03T08:49:49.121" v="1653" actId="26606"/>
          <ac:spMkLst>
            <pc:docMk/>
            <pc:sldMk cId="1874772200" sldId="256"/>
            <ac:spMk id="9" creationId="{87CC2527-562A-4F69-B487-4371E5B243E7}"/>
          </ac:spMkLst>
        </pc:spChg>
        <pc:spChg chg="add del">
          <ac:chgData name="Bente Sandvig" userId="0d5ba122-4d90-4e00-8bd4-60d80a5c599c" providerId="ADAL" clId="{B3F8B059-E10C-4EAA-A5B2-1FD33A08BD29}" dt="2023-03-03T08:49:49.121" v="1652" actId="26606"/>
          <ac:spMkLst>
            <pc:docMk/>
            <pc:sldMk cId="1874772200" sldId="256"/>
            <ac:spMk id="16" creationId="{8A95209C-5275-4E15-8EA7-7F42980ABF2D}"/>
          </ac:spMkLst>
        </pc:spChg>
        <pc:spChg chg="add del">
          <ac:chgData name="Bente Sandvig" userId="0d5ba122-4d90-4e00-8bd4-60d80a5c599c" providerId="ADAL" clId="{B3F8B059-E10C-4EAA-A5B2-1FD33A08BD29}" dt="2023-03-03T08:49:49.121" v="1652" actId="26606"/>
          <ac:spMkLst>
            <pc:docMk/>
            <pc:sldMk cId="1874772200" sldId="256"/>
            <ac:spMk id="18" creationId="{DEF0EFD6-A3C2-4C94-A80A-BA9709D99013}"/>
          </ac:spMkLst>
        </pc:spChg>
        <pc:spChg chg="add del">
          <ac:chgData name="Bente Sandvig" userId="0d5ba122-4d90-4e00-8bd4-60d80a5c599c" providerId="ADAL" clId="{B3F8B059-E10C-4EAA-A5B2-1FD33A08BD29}" dt="2023-03-03T08:49:49.121" v="1652" actId="26606"/>
          <ac:spMkLst>
            <pc:docMk/>
            <pc:sldMk cId="1874772200" sldId="256"/>
            <ac:spMk id="20" creationId="{4F2ED431-E304-4FF0-9F4E-032783C9D612}"/>
          </ac:spMkLst>
        </pc:spChg>
        <pc:spChg chg="add">
          <ac:chgData name="Bente Sandvig" userId="0d5ba122-4d90-4e00-8bd4-60d80a5c599c" providerId="ADAL" clId="{B3F8B059-E10C-4EAA-A5B2-1FD33A08BD29}" dt="2023-03-03T08:49:49.121" v="1653" actId="26606"/>
          <ac:spMkLst>
            <pc:docMk/>
            <pc:sldMk cId="1874772200" sldId="256"/>
            <ac:spMk id="22" creationId="{9B7AD9F6-8CE7-4299-8FC6-328F4DCD3FF9}"/>
          </ac:spMkLst>
        </pc:spChg>
        <pc:spChg chg="add">
          <ac:chgData name="Bente Sandvig" userId="0d5ba122-4d90-4e00-8bd4-60d80a5c599c" providerId="ADAL" clId="{B3F8B059-E10C-4EAA-A5B2-1FD33A08BD29}" dt="2023-03-03T08:49:49.121" v="1653" actId="26606"/>
          <ac:spMkLst>
            <pc:docMk/>
            <pc:sldMk cId="1874772200" sldId="256"/>
            <ac:spMk id="23" creationId="{F49775AF-8896-43EE-92C6-83497D6DC56F}"/>
          </ac:spMkLst>
        </pc:spChg>
        <pc:picChg chg="add mod ord">
          <ac:chgData name="Bente Sandvig" userId="0d5ba122-4d90-4e00-8bd4-60d80a5c599c" providerId="ADAL" clId="{B3F8B059-E10C-4EAA-A5B2-1FD33A08BD29}" dt="2023-03-03T08:49:49.121" v="1653" actId="26606"/>
          <ac:picMkLst>
            <pc:docMk/>
            <pc:sldMk cId="1874772200" sldId="256"/>
            <ac:picMk id="5" creationId="{9C6F2C05-6E3F-17DD-6570-FF76B10B785F}"/>
          </ac:picMkLst>
        </pc:picChg>
        <pc:cxnChg chg="add del">
          <ac:chgData name="Bente Sandvig" userId="0d5ba122-4d90-4e00-8bd4-60d80a5c599c" providerId="ADAL" clId="{B3F8B059-E10C-4EAA-A5B2-1FD33A08BD29}" dt="2023-03-03T08:49:49.121" v="1653" actId="26606"/>
          <ac:cxnSpMkLst>
            <pc:docMk/>
            <pc:sldMk cId="1874772200" sldId="256"/>
            <ac:cxnSpMk id="11" creationId="{BCDAEC91-5BCE-4B55-9CC0-43EF94CB734B}"/>
          </ac:cxnSpMkLst>
        </pc:cxnChg>
      </pc:sldChg>
      <pc:sldChg chg="addSp delSp modSp mod setBg">
        <pc:chgData name="Bente Sandvig" userId="0d5ba122-4d90-4e00-8bd4-60d80a5c599c" providerId="ADAL" clId="{B3F8B059-E10C-4EAA-A5B2-1FD33A08BD29}" dt="2023-03-03T08:40:38.413" v="849" actId="26606"/>
        <pc:sldMkLst>
          <pc:docMk/>
          <pc:sldMk cId="555006896" sldId="257"/>
        </pc:sldMkLst>
        <pc:spChg chg="mod">
          <ac:chgData name="Bente Sandvig" userId="0d5ba122-4d90-4e00-8bd4-60d80a5c599c" providerId="ADAL" clId="{B3F8B059-E10C-4EAA-A5B2-1FD33A08BD29}" dt="2023-03-03T08:40:38.413" v="849" actId="26606"/>
          <ac:spMkLst>
            <pc:docMk/>
            <pc:sldMk cId="555006896" sldId="257"/>
            <ac:spMk id="2" creationId="{EDABFB5A-9CAD-44AB-90BE-82E1FCCB928D}"/>
          </ac:spMkLst>
        </pc:spChg>
        <pc:spChg chg="del">
          <ac:chgData name="Bente Sandvig" userId="0d5ba122-4d90-4e00-8bd4-60d80a5c599c" providerId="ADAL" clId="{B3F8B059-E10C-4EAA-A5B2-1FD33A08BD29}" dt="2023-03-03T08:40:38.413" v="849" actId="26606"/>
          <ac:spMkLst>
            <pc:docMk/>
            <pc:sldMk cId="555006896" sldId="257"/>
            <ac:spMk id="3" creationId="{BCA285A4-D119-427C-BA84-C95504DA5982}"/>
          </ac:spMkLst>
        </pc:spChg>
        <pc:spChg chg="add">
          <ac:chgData name="Bente Sandvig" userId="0d5ba122-4d90-4e00-8bd4-60d80a5c599c" providerId="ADAL" clId="{B3F8B059-E10C-4EAA-A5B2-1FD33A08BD29}" dt="2023-03-03T08:40:38.413" v="849" actId="26606"/>
          <ac:spMkLst>
            <pc:docMk/>
            <pc:sldMk cId="555006896" sldId="257"/>
            <ac:spMk id="9" creationId="{2E442304-DDBD-4F7B-8017-36BCC863FB40}"/>
          </ac:spMkLst>
        </pc:spChg>
        <pc:spChg chg="add">
          <ac:chgData name="Bente Sandvig" userId="0d5ba122-4d90-4e00-8bd4-60d80a5c599c" providerId="ADAL" clId="{B3F8B059-E10C-4EAA-A5B2-1FD33A08BD29}" dt="2023-03-03T08:40:38.413" v="849" actId="26606"/>
          <ac:spMkLst>
            <pc:docMk/>
            <pc:sldMk cId="555006896" sldId="257"/>
            <ac:spMk id="11" creationId="{5E107275-3853-46FD-A241-DE4355A42675}"/>
          </ac:spMkLst>
        </pc:spChg>
        <pc:graphicFrameChg chg="add">
          <ac:chgData name="Bente Sandvig" userId="0d5ba122-4d90-4e00-8bd4-60d80a5c599c" providerId="ADAL" clId="{B3F8B059-E10C-4EAA-A5B2-1FD33A08BD29}" dt="2023-03-03T08:40:38.413" v="849" actId="26606"/>
          <ac:graphicFrameMkLst>
            <pc:docMk/>
            <pc:sldMk cId="555006896" sldId="257"/>
            <ac:graphicFrameMk id="5" creationId="{BF5191A5-8EFA-FCFD-C45B-495AFC6C65EC}"/>
          </ac:graphicFrameMkLst>
        </pc:graphicFrameChg>
      </pc:sldChg>
      <pc:sldChg chg="addSp modSp mod setBg">
        <pc:chgData name="Bente Sandvig" userId="0d5ba122-4d90-4e00-8bd4-60d80a5c599c" providerId="ADAL" clId="{B3F8B059-E10C-4EAA-A5B2-1FD33A08BD29}" dt="2023-03-03T08:41:20.851" v="854" actId="5793"/>
        <pc:sldMkLst>
          <pc:docMk/>
          <pc:sldMk cId="1015431625" sldId="258"/>
        </pc:sldMkLst>
        <pc:spChg chg="mod">
          <ac:chgData name="Bente Sandvig" userId="0d5ba122-4d90-4e00-8bd4-60d80a5c599c" providerId="ADAL" clId="{B3F8B059-E10C-4EAA-A5B2-1FD33A08BD29}" dt="2023-03-03T08:40:59.841" v="850" actId="26606"/>
          <ac:spMkLst>
            <pc:docMk/>
            <pc:sldMk cId="1015431625" sldId="258"/>
            <ac:spMk id="2" creationId="{B2351DC0-9346-4AE7-8139-2480E2E4F685}"/>
          </ac:spMkLst>
        </pc:spChg>
        <pc:spChg chg="mod">
          <ac:chgData name="Bente Sandvig" userId="0d5ba122-4d90-4e00-8bd4-60d80a5c599c" providerId="ADAL" clId="{B3F8B059-E10C-4EAA-A5B2-1FD33A08BD29}" dt="2023-03-03T08:41:20.851" v="854" actId="5793"/>
          <ac:spMkLst>
            <pc:docMk/>
            <pc:sldMk cId="1015431625" sldId="258"/>
            <ac:spMk id="3" creationId="{4A169E91-54E3-4E70-9752-AED8E42C200D}"/>
          </ac:spMkLst>
        </pc:spChg>
        <pc:spChg chg="add">
          <ac:chgData name="Bente Sandvig" userId="0d5ba122-4d90-4e00-8bd4-60d80a5c599c" providerId="ADAL" clId="{B3F8B059-E10C-4EAA-A5B2-1FD33A08BD29}" dt="2023-03-03T08:40:59.841" v="850" actId="26606"/>
          <ac:spMkLst>
            <pc:docMk/>
            <pc:sldMk cId="1015431625" sldId="258"/>
            <ac:spMk id="8" creationId="{100EDD19-6802-4EC3-95CE-CFFAB042CFD6}"/>
          </ac:spMkLst>
        </pc:spChg>
        <pc:spChg chg="add">
          <ac:chgData name="Bente Sandvig" userId="0d5ba122-4d90-4e00-8bd4-60d80a5c599c" providerId="ADAL" clId="{B3F8B059-E10C-4EAA-A5B2-1FD33A08BD29}" dt="2023-03-03T08:40:59.841" v="850" actId="26606"/>
          <ac:spMkLst>
            <pc:docMk/>
            <pc:sldMk cId="1015431625" sldId="258"/>
            <ac:spMk id="10" creationId="{DB17E863-922E-4C26-BD64-E8FD41D28661}"/>
          </ac:spMkLst>
        </pc:spChg>
      </pc:sldChg>
      <pc:sldChg chg="addSp modSp mod setBg">
        <pc:chgData name="Bente Sandvig" userId="0d5ba122-4d90-4e00-8bd4-60d80a5c599c" providerId="ADAL" clId="{B3F8B059-E10C-4EAA-A5B2-1FD33A08BD29}" dt="2023-03-03T08:41:51.852" v="856" actId="26606"/>
        <pc:sldMkLst>
          <pc:docMk/>
          <pc:sldMk cId="545960916" sldId="259"/>
        </pc:sldMkLst>
        <pc:spChg chg="mod">
          <ac:chgData name="Bente Sandvig" userId="0d5ba122-4d90-4e00-8bd4-60d80a5c599c" providerId="ADAL" clId="{B3F8B059-E10C-4EAA-A5B2-1FD33A08BD29}" dt="2023-03-03T08:41:51.852" v="856" actId="26606"/>
          <ac:spMkLst>
            <pc:docMk/>
            <pc:sldMk cId="545960916" sldId="259"/>
            <ac:spMk id="2" creationId="{2E977AB8-6CEB-44E5-8F82-B1CCFC19C76D}"/>
          </ac:spMkLst>
        </pc:spChg>
        <pc:spChg chg="mod">
          <ac:chgData name="Bente Sandvig" userId="0d5ba122-4d90-4e00-8bd4-60d80a5c599c" providerId="ADAL" clId="{B3F8B059-E10C-4EAA-A5B2-1FD33A08BD29}" dt="2023-03-03T08:41:51.852" v="856" actId="26606"/>
          <ac:spMkLst>
            <pc:docMk/>
            <pc:sldMk cId="545960916" sldId="259"/>
            <ac:spMk id="3" creationId="{3FF482BC-8284-4FB4-B2D8-13F2912723E0}"/>
          </ac:spMkLst>
        </pc:spChg>
        <pc:spChg chg="add">
          <ac:chgData name="Bente Sandvig" userId="0d5ba122-4d90-4e00-8bd4-60d80a5c599c" providerId="ADAL" clId="{B3F8B059-E10C-4EAA-A5B2-1FD33A08BD29}" dt="2023-03-03T08:41:51.852" v="856" actId="26606"/>
          <ac:spMkLst>
            <pc:docMk/>
            <pc:sldMk cId="545960916" sldId="259"/>
            <ac:spMk id="9" creationId="{80DF40B2-80F7-4E71-B46C-284163F3654A}"/>
          </ac:spMkLst>
        </pc:spChg>
        <pc:picChg chg="add">
          <ac:chgData name="Bente Sandvig" userId="0d5ba122-4d90-4e00-8bd4-60d80a5c599c" providerId="ADAL" clId="{B3F8B059-E10C-4EAA-A5B2-1FD33A08BD29}" dt="2023-03-03T08:41:51.852" v="856" actId="26606"/>
          <ac:picMkLst>
            <pc:docMk/>
            <pc:sldMk cId="545960916" sldId="259"/>
            <ac:picMk id="5" creationId="{C1A0E666-60AD-0ADA-1C92-CDD9D3F4DC99}"/>
          </ac:picMkLst>
        </pc:picChg>
      </pc:sldChg>
      <pc:sldChg chg="addSp modSp mod setBg">
        <pc:chgData name="Bente Sandvig" userId="0d5ba122-4d90-4e00-8bd4-60d80a5c599c" providerId="ADAL" clId="{B3F8B059-E10C-4EAA-A5B2-1FD33A08BD29}" dt="2023-03-03T08:41:31.575" v="855" actId="26606"/>
        <pc:sldMkLst>
          <pc:docMk/>
          <pc:sldMk cId="487300232" sldId="260"/>
        </pc:sldMkLst>
        <pc:spChg chg="mod">
          <ac:chgData name="Bente Sandvig" userId="0d5ba122-4d90-4e00-8bd4-60d80a5c599c" providerId="ADAL" clId="{B3F8B059-E10C-4EAA-A5B2-1FD33A08BD29}" dt="2023-03-03T08:41:31.575" v="855" actId="26606"/>
          <ac:spMkLst>
            <pc:docMk/>
            <pc:sldMk cId="487300232" sldId="260"/>
            <ac:spMk id="2" creationId="{F11AAF9E-973B-4A40-BB46-296D36A5A448}"/>
          </ac:spMkLst>
        </pc:spChg>
        <pc:spChg chg="mod">
          <ac:chgData name="Bente Sandvig" userId="0d5ba122-4d90-4e00-8bd4-60d80a5c599c" providerId="ADAL" clId="{B3F8B059-E10C-4EAA-A5B2-1FD33A08BD29}" dt="2023-03-03T08:41:31.575" v="855" actId="26606"/>
          <ac:spMkLst>
            <pc:docMk/>
            <pc:sldMk cId="487300232" sldId="260"/>
            <ac:spMk id="3" creationId="{80BE913F-9D4D-4D59-AE07-82660C5853A3}"/>
          </ac:spMkLst>
        </pc:spChg>
        <pc:spChg chg="add">
          <ac:chgData name="Bente Sandvig" userId="0d5ba122-4d90-4e00-8bd4-60d80a5c599c" providerId="ADAL" clId="{B3F8B059-E10C-4EAA-A5B2-1FD33A08BD29}" dt="2023-03-03T08:41:31.575" v="855" actId="26606"/>
          <ac:spMkLst>
            <pc:docMk/>
            <pc:sldMk cId="487300232" sldId="260"/>
            <ac:spMk id="9" creationId="{F13C74B1-5B17-4795-BED0-7140497B445A}"/>
          </ac:spMkLst>
        </pc:spChg>
        <pc:spChg chg="add">
          <ac:chgData name="Bente Sandvig" userId="0d5ba122-4d90-4e00-8bd4-60d80a5c599c" providerId="ADAL" clId="{B3F8B059-E10C-4EAA-A5B2-1FD33A08BD29}" dt="2023-03-03T08:41:31.575" v="855" actId="26606"/>
          <ac:spMkLst>
            <pc:docMk/>
            <pc:sldMk cId="487300232" sldId="260"/>
            <ac:spMk id="11" creationId="{D4974D33-8DC5-464E-8C6D-BE58F0669C17}"/>
          </ac:spMkLst>
        </pc:spChg>
        <pc:picChg chg="add">
          <ac:chgData name="Bente Sandvig" userId="0d5ba122-4d90-4e00-8bd4-60d80a5c599c" providerId="ADAL" clId="{B3F8B059-E10C-4EAA-A5B2-1FD33A08BD29}" dt="2023-03-03T08:41:31.575" v="855" actId="26606"/>
          <ac:picMkLst>
            <pc:docMk/>
            <pc:sldMk cId="487300232" sldId="260"/>
            <ac:picMk id="5" creationId="{9BCE8D4F-B0E9-621D-49AF-95ED5E2A20E8}"/>
          </ac:picMkLst>
        </pc:picChg>
      </pc:sldChg>
      <pc:sldChg chg="addSp delSp modSp mod setBg">
        <pc:chgData name="Bente Sandvig" userId="0d5ba122-4d90-4e00-8bd4-60d80a5c599c" providerId="ADAL" clId="{B3F8B059-E10C-4EAA-A5B2-1FD33A08BD29}" dt="2023-03-03T08:49:10.237" v="1650" actId="26606"/>
        <pc:sldMkLst>
          <pc:docMk/>
          <pc:sldMk cId="3079718546" sldId="261"/>
        </pc:sldMkLst>
        <pc:spChg chg="mod">
          <ac:chgData name="Bente Sandvig" userId="0d5ba122-4d90-4e00-8bd4-60d80a5c599c" providerId="ADAL" clId="{B3F8B059-E10C-4EAA-A5B2-1FD33A08BD29}" dt="2023-03-03T08:49:10.237" v="1650" actId="26606"/>
          <ac:spMkLst>
            <pc:docMk/>
            <pc:sldMk cId="3079718546" sldId="261"/>
            <ac:spMk id="2" creationId="{310BE377-85BF-41CF-B2B4-BB65C114B79E}"/>
          </ac:spMkLst>
        </pc:spChg>
        <pc:spChg chg="mod">
          <ac:chgData name="Bente Sandvig" userId="0d5ba122-4d90-4e00-8bd4-60d80a5c599c" providerId="ADAL" clId="{B3F8B059-E10C-4EAA-A5B2-1FD33A08BD29}" dt="2023-03-03T08:49:10.237" v="1650" actId="26606"/>
          <ac:spMkLst>
            <pc:docMk/>
            <pc:sldMk cId="3079718546" sldId="261"/>
            <ac:spMk id="3" creationId="{2CF5AD19-9B9E-422B-935A-A04DB26CAA72}"/>
          </ac:spMkLst>
        </pc:spChg>
        <pc:spChg chg="add del">
          <ac:chgData name="Bente Sandvig" userId="0d5ba122-4d90-4e00-8bd4-60d80a5c599c" providerId="ADAL" clId="{B3F8B059-E10C-4EAA-A5B2-1FD33A08BD29}" dt="2023-03-03T08:49:10.237" v="1650" actId="26606"/>
          <ac:spMkLst>
            <pc:docMk/>
            <pc:sldMk cId="3079718546" sldId="261"/>
            <ac:spMk id="8" creationId="{777A147A-9ED8-46B4-8660-1B3C2AA880B5}"/>
          </ac:spMkLst>
        </pc:spChg>
        <pc:spChg chg="add del">
          <ac:chgData name="Bente Sandvig" userId="0d5ba122-4d90-4e00-8bd4-60d80a5c599c" providerId="ADAL" clId="{B3F8B059-E10C-4EAA-A5B2-1FD33A08BD29}" dt="2023-03-03T08:49:10.237" v="1650" actId="26606"/>
          <ac:spMkLst>
            <pc:docMk/>
            <pc:sldMk cId="3079718546" sldId="261"/>
            <ac:spMk id="10" creationId="{5D6C15A0-C087-4593-8414-2B4EC1CDC3DE}"/>
          </ac:spMkLst>
        </pc:spChg>
        <pc:spChg chg="add">
          <ac:chgData name="Bente Sandvig" userId="0d5ba122-4d90-4e00-8bd4-60d80a5c599c" providerId="ADAL" clId="{B3F8B059-E10C-4EAA-A5B2-1FD33A08BD29}" dt="2023-03-03T08:49:10.237" v="1650" actId="26606"/>
          <ac:spMkLst>
            <pc:docMk/>
            <pc:sldMk cId="3079718546" sldId="261"/>
            <ac:spMk id="15" creationId="{100EDD19-6802-4EC3-95CE-CFFAB042CFD6}"/>
          </ac:spMkLst>
        </pc:spChg>
        <pc:spChg chg="add">
          <ac:chgData name="Bente Sandvig" userId="0d5ba122-4d90-4e00-8bd4-60d80a5c599c" providerId="ADAL" clId="{B3F8B059-E10C-4EAA-A5B2-1FD33A08BD29}" dt="2023-03-03T08:49:10.237" v="1650" actId="26606"/>
          <ac:spMkLst>
            <pc:docMk/>
            <pc:sldMk cId="3079718546" sldId="261"/>
            <ac:spMk id="17" creationId="{DB17E863-922E-4C26-BD64-E8FD41D28661}"/>
          </ac:spMkLst>
        </pc:spChg>
      </pc:sldChg>
      <pc:sldChg chg="addSp modSp new mod setBg">
        <pc:chgData name="Bente Sandvig" userId="0d5ba122-4d90-4e00-8bd4-60d80a5c599c" providerId="ADAL" clId="{B3F8B059-E10C-4EAA-A5B2-1FD33A08BD29}" dt="2023-03-03T08:42:49.056" v="864" actId="26606"/>
        <pc:sldMkLst>
          <pc:docMk/>
          <pc:sldMk cId="2818550766" sldId="262"/>
        </pc:sldMkLst>
        <pc:spChg chg="mod">
          <ac:chgData name="Bente Sandvig" userId="0d5ba122-4d90-4e00-8bd4-60d80a5c599c" providerId="ADAL" clId="{B3F8B059-E10C-4EAA-A5B2-1FD33A08BD29}" dt="2023-03-03T08:42:49.056" v="864" actId="26606"/>
          <ac:spMkLst>
            <pc:docMk/>
            <pc:sldMk cId="2818550766" sldId="262"/>
            <ac:spMk id="2" creationId="{4B079778-31B5-44B6-8232-5345009A09DA}"/>
          </ac:spMkLst>
        </pc:spChg>
        <pc:spChg chg="mod">
          <ac:chgData name="Bente Sandvig" userId="0d5ba122-4d90-4e00-8bd4-60d80a5c599c" providerId="ADAL" clId="{B3F8B059-E10C-4EAA-A5B2-1FD33A08BD29}" dt="2023-03-03T08:42:49.056" v="864" actId="26606"/>
          <ac:spMkLst>
            <pc:docMk/>
            <pc:sldMk cId="2818550766" sldId="262"/>
            <ac:spMk id="3" creationId="{EA579359-DEDA-4138-9048-EBF9104BD783}"/>
          </ac:spMkLst>
        </pc:spChg>
        <pc:spChg chg="add">
          <ac:chgData name="Bente Sandvig" userId="0d5ba122-4d90-4e00-8bd4-60d80a5c599c" providerId="ADAL" clId="{B3F8B059-E10C-4EAA-A5B2-1FD33A08BD29}" dt="2023-03-03T08:42:49.056" v="864" actId="26606"/>
          <ac:spMkLst>
            <pc:docMk/>
            <pc:sldMk cId="2818550766" sldId="262"/>
            <ac:spMk id="8" creationId="{100EDD19-6802-4EC3-95CE-CFFAB042CFD6}"/>
          </ac:spMkLst>
        </pc:spChg>
        <pc:spChg chg="add">
          <ac:chgData name="Bente Sandvig" userId="0d5ba122-4d90-4e00-8bd4-60d80a5c599c" providerId="ADAL" clId="{B3F8B059-E10C-4EAA-A5B2-1FD33A08BD29}" dt="2023-03-03T08:42:49.056" v="864" actId="26606"/>
          <ac:spMkLst>
            <pc:docMk/>
            <pc:sldMk cId="2818550766" sldId="262"/>
            <ac:spMk id="10" creationId="{DB17E863-922E-4C26-BD64-E8FD41D28661}"/>
          </ac:spMkLst>
        </pc:spChg>
      </pc:sldChg>
      <pc:sldChg chg="addSp modSp new mod setBg">
        <pc:chgData name="Bente Sandvig" userId="0d5ba122-4d90-4e00-8bd4-60d80a5c599c" providerId="ADAL" clId="{B3F8B059-E10C-4EAA-A5B2-1FD33A08BD29}" dt="2023-03-03T08:47:03.485" v="1369" actId="26606"/>
        <pc:sldMkLst>
          <pc:docMk/>
          <pc:sldMk cId="2593093298" sldId="263"/>
        </pc:sldMkLst>
        <pc:spChg chg="mod">
          <ac:chgData name="Bente Sandvig" userId="0d5ba122-4d90-4e00-8bd4-60d80a5c599c" providerId="ADAL" clId="{B3F8B059-E10C-4EAA-A5B2-1FD33A08BD29}" dt="2023-03-03T08:47:03.485" v="1369" actId="26606"/>
          <ac:spMkLst>
            <pc:docMk/>
            <pc:sldMk cId="2593093298" sldId="263"/>
            <ac:spMk id="2" creationId="{6A534033-757F-49D9-91F6-CD5348EFF93C}"/>
          </ac:spMkLst>
        </pc:spChg>
        <pc:spChg chg="mod">
          <ac:chgData name="Bente Sandvig" userId="0d5ba122-4d90-4e00-8bd4-60d80a5c599c" providerId="ADAL" clId="{B3F8B059-E10C-4EAA-A5B2-1FD33A08BD29}" dt="2023-03-03T08:47:03.485" v="1369" actId="26606"/>
          <ac:spMkLst>
            <pc:docMk/>
            <pc:sldMk cId="2593093298" sldId="263"/>
            <ac:spMk id="3" creationId="{BA61CE62-E021-40B2-AEFF-C975452C81E3}"/>
          </ac:spMkLst>
        </pc:spChg>
        <pc:spChg chg="add">
          <ac:chgData name="Bente Sandvig" userId="0d5ba122-4d90-4e00-8bd4-60d80a5c599c" providerId="ADAL" clId="{B3F8B059-E10C-4EAA-A5B2-1FD33A08BD29}" dt="2023-03-03T08:47:03.485" v="1369" actId="26606"/>
          <ac:spMkLst>
            <pc:docMk/>
            <pc:sldMk cId="2593093298" sldId="263"/>
            <ac:spMk id="8" creationId="{100EDD19-6802-4EC3-95CE-CFFAB042CFD6}"/>
          </ac:spMkLst>
        </pc:spChg>
        <pc:spChg chg="add">
          <ac:chgData name="Bente Sandvig" userId="0d5ba122-4d90-4e00-8bd4-60d80a5c599c" providerId="ADAL" clId="{B3F8B059-E10C-4EAA-A5B2-1FD33A08BD29}" dt="2023-03-03T08:47:03.485" v="1369" actId="26606"/>
          <ac:spMkLst>
            <pc:docMk/>
            <pc:sldMk cId="2593093298" sldId="263"/>
            <ac:spMk id="10" creationId="{DB17E863-922E-4C26-BD64-E8FD41D28661}"/>
          </ac:spMkLst>
        </pc:spChg>
      </pc:sldChg>
      <pc:sldChg chg="addSp modSp new mod setBg">
        <pc:chgData name="Bente Sandvig" userId="0d5ba122-4d90-4e00-8bd4-60d80a5c599c" providerId="ADAL" clId="{B3F8B059-E10C-4EAA-A5B2-1FD33A08BD29}" dt="2023-03-03T08:49:04.114" v="1649" actId="26606"/>
        <pc:sldMkLst>
          <pc:docMk/>
          <pc:sldMk cId="4183501404" sldId="264"/>
        </pc:sldMkLst>
        <pc:spChg chg="mod">
          <ac:chgData name="Bente Sandvig" userId="0d5ba122-4d90-4e00-8bd4-60d80a5c599c" providerId="ADAL" clId="{B3F8B059-E10C-4EAA-A5B2-1FD33A08BD29}" dt="2023-03-03T08:49:04.114" v="1649" actId="26606"/>
          <ac:spMkLst>
            <pc:docMk/>
            <pc:sldMk cId="4183501404" sldId="264"/>
            <ac:spMk id="2" creationId="{BBEE73DA-C059-4695-AB45-D1F235A391CF}"/>
          </ac:spMkLst>
        </pc:spChg>
        <pc:spChg chg="mod">
          <ac:chgData name="Bente Sandvig" userId="0d5ba122-4d90-4e00-8bd4-60d80a5c599c" providerId="ADAL" clId="{B3F8B059-E10C-4EAA-A5B2-1FD33A08BD29}" dt="2023-03-03T08:49:04.114" v="1649" actId="26606"/>
          <ac:spMkLst>
            <pc:docMk/>
            <pc:sldMk cId="4183501404" sldId="264"/>
            <ac:spMk id="3" creationId="{008331C8-5FA4-4890-AC4C-DBAB8EFC037C}"/>
          </ac:spMkLst>
        </pc:spChg>
        <pc:spChg chg="add">
          <ac:chgData name="Bente Sandvig" userId="0d5ba122-4d90-4e00-8bd4-60d80a5c599c" providerId="ADAL" clId="{B3F8B059-E10C-4EAA-A5B2-1FD33A08BD29}" dt="2023-03-03T08:49:04.114" v="1649" actId="26606"/>
          <ac:spMkLst>
            <pc:docMk/>
            <pc:sldMk cId="4183501404" sldId="264"/>
            <ac:spMk id="8" creationId="{100EDD19-6802-4EC3-95CE-CFFAB042CFD6}"/>
          </ac:spMkLst>
        </pc:spChg>
        <pc:spChg chg="add">
          <ac:chgData name="Bente Sandvig" userId="0d5ba122-4d90-4e00-8bd4-60d80a5c599c" providerId="ADAL" clId="{B3F8B059-E10C-4EAA-A5B2-1FD33A08BD29}" dt="2023-03-03T08:49:04.114" v="1649" actId="26606"/>
          <ac:spMkLst>
            <pc:docMk/>
            <pc:sldMk cId="4183501404" sldId="264"/>
            <ac:spMk id="10" creationId="{DB17E863-922E-4C26-BD64-E8FD41D28661}"/>
          </ac:spMkLst>
        </pc:spChg>
      </pc:sldChg>
      <pc:sldChg chg="modSp new mod ord">
        <pc:chgData name="Bente Sandvig" userId="0d5ba122-4d90-4e00-8bd4-60d80a5c599c" providerId="ADAL" clId="{B3F8B059-E10C-4EAA-A5B2-1FD33A08BD29}" dt="2023-03-03T09:02:42.935" v="2580" actId="20577"/>
        <pc:sldMkLst>
          <pc:docMk/>
          <pc:sldMk cId="3406837008" sldId="265"/>
        </pc:sldMkLst>
        <pc:spChg chg="mod">
          <ac:chgData name="Bente Sandvig" userId="0d5ba122-4d90-4e00-8bd4-60d80a5c599c" providerId="ADAL" clId="{B3F8B059-E10C-4EAA-A5B2-1FD33A08BD29}" dt="2023-03-03T09:01:10.981" v="2423" actId="20577"/>
          <ac:spMkLst>
            <pc:docMk/>
            <pc:sldMk cId="3406837008" sldId="265"/>
            <ac:spMk id="2" creationId="{9F891482-7610-40A5-A9F3-F793A497DB09}"/>
          </ac:spMkLst>
        </pc:spChg>
        <pc:spChg chg="mod">
          <ac:chgData name="Bente Sandvig" userId="0d5ba122-4d90-4e00-8bd4-60d80a5c599c" providerId="ADAL" clId="{B3F8B059-E10C-4EAA-A5B2-1FD33A08BD29}" dt="2023-03-03T09:02:42.935" v="2580" actId="20577"/>
          <ac:spMkLst>
            <pc:docMk/>
            <pc:sldMk cId="3406837008" sldId="265"/>
            <ac:spMk id="3" creationId="{433519B8-5447-4CA2-88FF-5F88E190FFD8}"/>
          </ac:spMkLst>
        </pc:spChg>
      </pc:sldChg>
      <pc:sldChg chg="modSp new mod">
        <pc:chgData name="Bente Sandvig" userId="0d5ba122-4d90-4e00-8bd4-60d80a5c599c" providerId="ADAL" clId="{B3F8B059-E10C-4EAA-A5B2-1FD33A08BD29}" dt="2023-03-03T08:58:29.435" v="2375" actId="20577"/>
        <pc:sldMkLst>
          <pc:docMk/>
          <pc:sldMk cId="1615253975" sldId="266"/>
        </pc:sldMkLst>
        <pc:spChg chg="mod">
          <ac:chgData name="Bente Sandvig" userId="0d5ba122-4d90-4e00-8bd4-60d80a5c599c" providerId="ADAL" clId="{B3F8B059-E10C-4EAA-A5B2-1FD33A08BD29}" dt="2023-03-03T08:53:11.150" v="1711" actId="20577"/>
          <ac:spMkLst>
            <pc:docMk/>
            <pc:sldMk cId="1615253975" sldId="266"/>
            <ac:spMk id="2" creationId="{8C3BBBA1-08CF-447B-AEE9-D33E816BA17C}"/>
          </ac:spMkLst>
        </pc:spChg>
        <pc:spChg chg="mod">
          <ac:chgData name="Bente Sandvig" userId="0d5ba122-4d90-4e00-8bd4-60d80a5c599c" providerId="ADAL" clId="{B3F8B059-E10C-4EAA-A5B2-1FD33A08BD29}" dt="2023-03-03T08:58:29.435" v="2375" actId="20577"/>
          <ac:spMkLst>
            <pc:docMk/>
            <pc:sldMk cId="1615253975" sldId="266"/>
            <ac:spMk id="3" creationId="{D9B7CEB2-48ED-48BB-93AB-CBF60B71A9B6}"/>
          </ac:spMkLst>
        </pc:spChg>
      </pc:sldChg>
      <pc:sldChg chg="modSp new mod">
        <pc:chgData name="Bente Sandvig" userId="0d5ba122-4d90-4e00-8bd4-60d80a5c599c" providerId="ADAL" clId="{B3F8B059-E10C-4EAA-A5B2-1FD33A08BD29}" dt="2023-03-03T09:10:22.060" v="2850" actId="20577"/>
        <pc:sldMkLst>
          <pc:docMk/>
          <pc:sldMk cId="3472031000" sldId="267"/>
        </pc:sldMkLst>
        <pc:spChg chg="mod">
          <ac:chgData name="Bente Sandvig" userId="0d5ba122-4d90-4e00-8bd4-60d80a5c599c" providerId="ADAL" clId="{B3F8B059-E10C-4EAA-A5B2-1FD33A08BD29}" dt="2023-03-03T08:59:56.773" v="2392" actId="20577"/>
          <ac:spMkLst>
            <pc:docMk/>
            <pc:sldMk cId="3472031000" sldId="267"/>
            <ac:spMk id="2" creationId="{C74FA1E3-0A57-4F10-BACD-356374861585}"/>
          </ac:spMkLst>
        </pc:spChg>
        <pc:spChg chg="mod">
          <ac:chgData name="Bente Sandvig" userId="0d5ba122-4d90-4e00-8bd4-60d80a5c599c" providerId="ADAL" clId="{B3F8B059-E10C-4EAA-A5B2-1FD33A08BD29}" dt="2023-03-03T09:10:22.060" v="2850" actId="20577"/>
          <ac:spMkLst>
            <pc:docMk/>
            <pc:sldMk cId="3472031000" sldId="267"/>
            <ac:spMk id="3" creationId="{F2CA829D-6D44-493A-B09E-D0B29467799C}"/>
          </ac:spMkLst>
        </pc:spChg>
      </pc:sldChg>
    </pc:docChg>
  </pc:docChgLst>
  <pc:docChgLst>
    <pc:chgData name="Bente Sandvig" userId="S::bente.sandvig@human.no::0d5ba122-4d90-4e00-8bd4-60d80a5c599c" providerId="AD" clId="Web-{E49125D3-021D-D750-63C2-08AC84AFE6A2}"/>
    <pc:docChg chg="addSld modSld">
      <pc:chgData name="Bente Sandvig" userId="S::bente.sandvig@human.no::0d5ba122-4d90-4e00-8bd4-60d80a5c599c" providerId="AD" clId="Web-{E49125D3-021D-D750-63C2-08AC84AFE6A2}" dt="2023-03-09T08:52:45.631" v="623" actId="20577"/>
      <pc:docMkLst>
        <pc:docMk/>
      </pc:docMkLst>
      <pc:sldChg chg="modSp">
        <pc:chgData name="Bente Sandvig" userId="S::bente.sandvig@human.no::0d5ba122-4d90-4e00-8bd4-60d80a5c599c" providerId="AD" clId="Web-{E49125D3-021D-D750-63C2-08AC84AFE6A2}" dt="2023-03-09T08:28:07.479" v="0" actId="20577"/>
        <pc:sldMkLst>
          <pc:docMk/>
          <pc:sldMk cId="2818550766" sldId="262"/>
        </pc:sldMkLst>
        <pc:spChg chg="mod">
          <ac:chgData name="Bente Sandvig" userId="S::bente.sandvig@human.no::0d5ba122-4d90-4e00-8bd4-60d80a5c599c" providerId="AD" clId="Web-{E49125D3-021D-D750-63C2-08AC84AFE6A2}" dt="2023-03-09T08:28:07.479" v="0" actId="20577"/>
          <ac:spMkLst>
            <pc:docMk/>
            <pc:sldMk cId="2818550766" sldId="262"/>
            <ac:spMk id="3" creationId="{EA579359-DEDA-4138-9048-EBF9104BD783}"/>
          </ac:spMkLst>
        </pc:spChg>
      </pc:sldChg>
      <pc:sldChg chg="modSp">
        <pc:chgData name="Bente Sandvig" userId="S::bente.sandvig@human.no::0d5ba122-4d90-4e00-8bd4-60d80a5c599c" providerId="AD" clId="Web-{E49125D3-021D-D750-63C2-08AC84AFE6A2}" dt="2023-03-09T08:47:45.969" v="468" actId="20577"/>
        <pc:sldMkLst>
          <pc:docMk/>
          <pc:sldMk cId="3689826111" sldId="277"/>
        </pc:sldMkLst>
        <pc:spChg chg="mod">
          <ac:chgData name="Bente Sandvig" userId="S::bente.sandvig@human.no::0d5ba122-4d90-4e00-8bd4-60d80a5c599c" providerId="AD" clId="Web-{E49125D3-021D-D750-63C2-08AC84AFE6A2}" dt="2023-03-09T08:47:45.969" v="468" actId="20577"/>
          <ac:spMkLst>
            <pc:docMk/>
            <pc:sldMk cId="3689826111" sldId="277"/>
            <ac:spMk id="3" creationId="{27E0A674-E546-3A81-C023-A342EB411E8C}"/>
          </ac:spMkLst>
        </pc:spChg>
      </pc:sldChg>
      <pc:sldChg chg="modSp">
        <pc:chgData name="Bente Sandvig" userId="S::bente.sandvig@human.no::0d5ba122-4d90-4e00-8bd4-60d80a5c599c" providerId="AD" clId="Web-{E49125D3-021D-D750-63C2-08AC84AFE6A2}" dt="2023-03-09T08:52:45.631" v="623" actId="20577"/>
        <pc:sldMkLst>
          <pc:docMk/>
          <pc:sldMk cId="3484823980" sldId="281"/>
        </pc:sldMkLst>
        <pc:spChg chg="mod">
          <ac:chgData name="Bente Sandvig" userId="S::bente.sandvig@human.no::0d5ba122-4d90-4e00-8bd4-60d80a5c599c" providerId="AD" clId="Web-{E49125D3-021D-D750-63C2-08AC84AFE6A2}" dt="2023-03-09T08:52:45.631" v="623" actId="20577"/>
          <ac:spMkLst>
            <pc:docMk/>
            <pc:sldMk cId="3484823980" sldId="281"/>
            <ac:spMk id="3" creationId="{C40288BB-D495-F3A4-6A0A-6C83D99BB1E9}"/>
          </ac:spMkLst>
        </pc:spChg>
      </pc:sldChg>
      <pc:sldChg chg="modSp new">
        <pc:chgData name="Bente Sandvig" userId="S::bente.sandvig@human.no::0d5ba122-4d90-4e00-8bd4-60d80a5c599c" providerId="AD" clId="Web-{E49125D3-021D-D750-63C2-08AC84AFE6A2}" dt="2023-03-09T08:46:00.920" v="428" actId="20577"/>
        <pc:sldMkLst>
          <pc:docMk/>
          <pc:sldMk cId="541298927" sldId="282"/>
        </pc:sldMkLst>
        <pc:spChg chg="mod">
          <ac:chgData name="Bente Sandvig" userId="S::bente.sandvig@human.no::0d5ba122-4d90-4e00-8bd4-60d80a5c599c" providerId="AD" clId="Web-{E49125D3-021D-D750-63C2-08AC84AFE6A2}" dt="2023-03-09T08:46:00.920" v="428" actId="20577"/>
          <ac:spMkLst>
            <pc:docMk/>
            <pc:sldMk cId="541298927" sldId="282"/>
            <ac:spMk id="3" creationId="{E8B9EEA0-E035-AA78-B66B-B15613B31376}"/>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D77652-2E1D-4671-A01E-C1CB2B264BC7}"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71CA1816-90D1-4E2B-B3AD-4AD1C1C71DC0}">
      <dgm:prSet/>
      <dgm:spPr/>
      <dgm:t>
        <a:bodyPr/>
        <a:lstStyle/>
        <a:p>
          <a:r>
            <a:rPr lang="nb-NO"/>
            <a:t>Innføring av kristendommen i katolsk tapning</a:t>
          </a:r>
          <a:endParaRPr lang="en-US"/>
        </a:p>
      </dgm:t>
    </dgm:pt>
    <dgm:pt modelId="{B25110B8-E19B-449B-B375-3A863C4A0657}" type="parTrans" cxnId="{177A0538-9CDC-4BAC-96BB-0497F029EDEA}">
      <dgm:prSet/>
      <dgm:spPr/>
      <dgm:t>
        <a:bodyPr/>
        <a:lstStyle/>
        <a:p>
          <a:endParaRPr lang="en-US"/>
        </a:p>
      </dgm:t>
    </dgm:pt>
    <dgm:pt modelId="{F138CC5E-B1CF-4662-B0F8-FD526F5A61EA}" type="sibTrans" cxnId="{177A0538-9CDC-4BAC-96BB-0497F029EDEA}">
      <dgm:prSet/>
      <dgm:spPr/>
      <dgm:t>
        <a:bodyPr/>
        <a:lstStyle/>
        <a:p>
          <a:endParaRPr lang="en-US"/>
        </a:p>
      </dgm:t>
    </dgm:pt>
    <dgm:pt modelId="{32E46B3F-64EA-43A7-83F8-4AF4553EA97F}">
      <dgm:prSet/>
      <dgm:spPr/>
      <dgm:t>
        <a:bodyPr/>
        <a:lstStyle/>
        <a:p>
          <a:r>
            <a:rPr lang="nb-NO"/>
            <a:t>Reformasjon og enevelde</a:t>
          </a:r>
          <a:endParaRPr lang="en-US"/>
        </a:p>
      </dgm:t>
    </dgm:pt>
    <dgm:pt modelId="{287BAA54-3E52-41F6-A010-01679300A52A}" type="parTrans" cxnId="{82DE7594-686F-4BA8-ABB8-ABBB916511F0}">
      <dgm:prSet/>
      <dgm:spPr/>
      <dgm:t>
        <a:bodyPr/>
        <a:lstStyle/>
        <a:p>
          <a:endParaRPr lang="en-US"/>
        </a:p>
      </dgm:t>
    </dgm:pt>
    <dgm:pt modelId="{57A299CC-36BA-446E-A4CD-E9FAFCBA94F7}" type="sibTrans" cxnId="{82DE7594-686F-4BA8-ABB8-ABBB916511F0}">
      <dgm:prSet/>
      <dgm:spPr/>
      <dgm:t>
        <a:bodyPr/>
        <a:lstStyle/>
        <a:p>
          <a:endParaRPr lang="en-US"/>
        </a:p>
      </dgm:t>
    </dgm:pt>
    <dgm:pt modelId="{FACA798F-01A1-4098-8FEF-404BBDEB0176}">
      <dgm:prSet/>
      <dgm:spPr/>
      <dgm:t>
        <a:bodyPr/>
        <a:lstStyle/>
        <a:p>
          <a:r>
            <a:rPr lang="nb-NO"/>
            <a:t>1814	Grunnloven og forsøket på å bli selvstendig nasjon</a:t>
          </a:r>
          <a:endParaRPr lang="en-US"/>
        </a:p>
      </dgm:t>
    </dgm:pt>
    <dgm:pt modelId="{91AAC291-CD9F-4AE0-A654-66097C5DF9CF}" type="parTrans" cxnId="{4ED7DFE8-C06A-45F4-A02F-8DD561271837}">
      <dgm:prSet/>
      <dgm:spPr/>
      <dgm:t>
        <a:bodyPr/>
        <a:lstStyle/>
        <a:p>
          <a:endParaRPr lang="en-US"/>
        </a:p>
      </dgm:t>
    </dgm:pt>
    <dgm:pt modelId="{83911F05-E8DD-4A40-9BF0-E027B0727CCC}" type="sibTrans" cxnId="{4ED7DFE8-C06A-45F4-A02F-8DD561271837}">
      <dgm:prSet/>
      <dgm:spPr/>
      <dgm:t>
        <a:bodyPr/>
        <a:lstStyle/>
        <a:p>
          <a:endParaRPr lang="en-US"/>
        </a:p>
      </dgm:t>
    </dgm:pt>
    <dgm:pt modelId="{7426C21F-3914-45F5-B9F3-41284BF55BE4}">
      <dgm:prSet/>
      <dgm:spPr/>
      <dgm:t>
        <a:bodyPr/>
        <a:lstStyle/>
        <a:p>
          <a:r>
            <a:rPr lang="nb-NO"/>
            <a:t>1842 	Konventikkelplakaten opphevet</a:t>
          </a:r>
          <a:endParaRPr lang="en-US"/>
        </a:p>
      </dgm:t>
    </dgm:pt>
    <dgm:pt modelId="{4D9BA8E0-EAD9-4151-9336-9AEDAA62F4DD}" type="parTrans" cxnId="{D4CE90FF-9F4C-459B-BFF8-8C74A1639515}">
      <dgm:prSet/>
      <dgm:spPr/>
      <dgm:t>
        <a:bodyPr/>
        <a:lstStyle/>
        <a:p>
          <a:endParaRPr lang="en-US"/>
        </a:p>
      </dgm:t>
    </dgm:pt>
    <dgm:pt modelId="{868C1298-79DD-48B0-94E8-DD28099B95EB}" type="sibTrans" cxnId="{D4CE90FF-9F4C-459B-BFF8-8C74A1639515}">
      <dgm:prSet/>
      <dgm:spPr/>
      <dgm:t>
        <a:bodyPr/>
        <a:lstStyle/>
        <a:p>
          <a:endParaRPr lang="en-US"/>
        </a:p>
      </dgm:t>
    </dgm:pt>
    <dgm:pt modelId="{A18E4D85-E1ED-4B9D-93C0-8850B8367D47}">
      <dgm:prSet/>
      <dgm:spPr/>
      <dgm:t>
        <a:bodyPr/>
        <a:lstStyle/>
        <a:p>
          <a:r>
            <a:rPr lang="nb-NO"/>
            <a:t>1845 	Dissenterloven</a:t>
          </a:r>
          <a:endParaRPr lang="en-US"/>
        </a:p>
      </dgm:t>
    </dgm:pt>
    <dgm:pt modelId="{212F7803-AC3D-45A9-B4EE-B3FF53DF2503}" type="parTrans" cxnId="{C9F9E587-0C8C-4C49-B162-2B68600D00AC}">
      <dgm:prSet/>
      <dgm:spPr/>
      <dgm:t>
        <a:bodyPr/>
        <a:lstStyle/>
        <a:p>
          <a:endParaRPr lang="en-US"/>
        </a:p>
      </dgm:t>
    </dgm:pt>
    <dgm:pt modelId="{5CB164B2-A879-44C0-BE38-4AF8C36C47F4}" type="sibTrans" cxnId="{C9F9E587-0C8C-4C49-B162-2B68600D00AC}">
      <dgm:prSet/>
      <dgm:spPr/>
      <dgm:t>
        <a:bodyPr/>
        <a:lstStyle/>
        <a:p>
          <a:endParaRPr lang="en-US"/>
        </a:p>
      </dgm:t>
    </dgm:pt>
    <dgm:pt modelId="{37FE9FA8-3978-4979-B30E-07C9B7B5CC60}">
      <dgm:prSet/>
      <dgm:spPr/>
      <dgm:t>
        <a:bodyPr/>
        <a:lstStyle/>
        <a:p>
          <a:r>
            <a:rPr lang="nb-NO"/>
            <a:t>1851 	Jødeforbudet opphevet</a:t>
          </a:r>
          <a:endParaRPr lang="en-US"/>
        </a:p>
      </dgm:t>
    </dgm:pt>
    <dgm:pt modelId="{918D7E6D-EDC2-459F-A18A-BD1407803058}" type="parTrans" cxnId="{B819A45F-8AC1-4170-9A38-6482684222AC}">
      <dgm:prSet/>
      <dgm:spPr/>
      <dgm:t>
        <a:bodyPr/>
        <a:lstStyle/>
        <a:p>
          <a:endParaRPr lang="en-US"/>
        </a:p>
      </dgm:t>
    </dgm:pt>
    <dgm:pt modelId="{F4FA2A35-381B-459E-9D45-57F5FF4F28AB}" type="sibTrans" cxnId="{B819A45F-8AC1-4170-9A38-6482684222AC}">
      <dgm:prSet/>
      <dgm:spPr/>
      <dgm:t>
        <a:bodyPr/>
        <a:lstStyle/>
        <a:p>
          <a:endParaRPr lang="en-US"/>
        </a:p>
      </dgm:t>
    </dgm:pt>
    <dgm:pt modelId="{AA7754D0-6405-4767-82FA-D95B1BE4C697}">
      <dgm:prSet/>
      <dgm:spPr/>
      <dgm:t>
        <a:bodyPr/>
        <a:lstStyle/>
        <a:p>
          <a:r>
            <a:rPr lang="nb-NO"/>
            <a:t>1956		Jesuittforbudet opphevet</a:t>
          </a:r>
          <a:endParaRPr lang="en-US"/>
        </a:p>
      </dgm:t>
    </dgm:pt>
    <dgm:pt modelId="{3700CABD-85F0-42A7-92A2-93D5FC575BEC}" type="parTrans" cxnId="{6961DDFD-7B74-4ACC-9FF9-3834820C87BA}">
      <dgm:prSet/>
      <dgm:spPr/>
      <dgm:t>
        <a:bodyPr/>
        <a:lstStyle/>
        <a:p>
          <a:endParaRPr lang="en-US"/>
        </a:p>
      </dgm:t>
    </dgm:pt>
    <dgm:pt modelId="{31575FDB-2CF1-4BA6-AC8C-6E1DF71215E8}" type="sibTrans" cxnId="{6961DDFD-7B74-4ACC-9FF9-3834820C87BA}">
      <dgm:prSet/>
      <dgm:spPr/>
      <dgm:t>
        <a:bodyPr/>
        <a:lstStyle/>
        <a:p>
          <a:endParaRPr lang="en-US"/>
        </a:p>
      </dgm:t>
    </dgm:pt>
    <dgm:pt modelId="{220CF348-74D1-4AD0-8AB7-C3A3A2A9E2E2}">
      <dgm:prSet/>
      <dgm:spPr/>
      <dgm:t>
        <a:bodyPr/>
        <a:lstStyle/>
        <a:p>
          <a:r>
            <a:rPr lang="nb-NO"/>
            <a:t>1969 	Lov om trudomssamfunn og ymist anna</a:t>
          </a:r>
          <a:endParaRPr lang="en-US"/>
        </a:p>
      </dgm:t>
    </dgm:pt>
    <dgm:pt modelId="{9B219B76-E356-495B-9B0C-8C6147A1A052}" type="parTrans" cxnId="{53B2E1FE-23F2-4F16-A486-ACD4534F0800}">
      <dgm:prSet/>
      <dgm:spPr/>
      <dgm:t>
        <a:bodyPr/>
        <a:lstStyle/>
        <a:p>
          <a:endParaRPr lang="en-US"/>
        </a:p>
      </dgm:t>
    </dgm:pt>
    <dgm:pt modelId="{29C937FA-9EFE-4430-8A91-BB15EED15611}" type="sibTrans" cxnId="{53B2E1FE-23F2-4F16-A486-ACD4534F0800}">
      <dgm:prSet/>
      <dgm:spPr/>
      <dgm:t>
        <a:bodyPr/>
        <a:lstStyle/>
        <a:p>
          <a:endParaRPr lang="en-US"/>
        </a:p>
      </dgm:t>
    </dgm:pt>
    <dgm:pt modelId="{BBB987AF-3541-42C3-895D-D249BEEEBB52}">
      <dgm:prSet/>
      <dgm:spPr/>
      <dgm:t>
        <a:bodyPr/>
        <a:lstStyle/>
        <a:p>
          <a:r>
            <a:rPr lang="nb-NO"/>
            <a:t>1981		Lov om økonomiske tilskudd til livssynssamfunn</a:t>
          </a:r>
          <a:endParaRPr lang="en-US"/>
        </a:p>
      </dgm:t>
    </dgm:pt>
    <dgm:pt modelId="{F812A228-8198-4615-910B-AE2C08557E3B}" type="parTrans" cxnId="{19956466-CDA9-426A-A7AF-BF57C232278E}">
      <dgm:prSet/>
      <dgm:spPr/>
      <dgm:t>
        <a:bodyPr/>
        <a:lstStyle/>
        <a:p>
          <a:endParaRPr lang="en-US"/>
        </a:p>
      </dgm:t>
    </dgm:pt>
    <dgm:pt modelId="{9189EFBD-51E9-4B03-82BF-3B0AF98FB5C9}" type="sibTrans" cxnId="{19956466-CDA9-426A-A7AF-BF57C232278E}">
      <dgm:prSet/>
      <dgm:spPr/>
      <dgm:t>
        <a:bodyPr/>
        <a:lstStyle/>
        <a:p>
          <a:endParaRPr lang="en-US"/>
        </a:p>
      </dgm:t>
    </dgm:pt>
    <dgm:pt modelId="{B6855684-96DD-43D8-A80C-8C9D809A7D3A}" type="pres">
      <dgm:prSet presAssocID="{EDD77652-2E1D-4671-A01E-C1CB2B264BC7}" presName="vert0" presStyleCnt="0">
        <dgm:presLayoutVars>
          <dgm:dir/>
          <dgm:animOne val="branch"/>
          <dgm:animLvl val="lvl"/>
        </dgm:presLayoutVars>
      </dgm:prSet>
      <dgm:spPr/>
    </dgm:pt>
    <dgm:pt modelId="{3F6E63F6-90A8-4613-B9C6-D6308D7B73BA}" type="pres">
      <dgm:prSet presAssocID="{71CA1816-90D1-4E2B-B3AD-4AD1C1C71DC0}" presName="thickLine" presStyleLbl="alignNode1" presStyleIdx="0" presStyleCnt="9"/>
      <dgm:spPr/>
    </dgm:pt>
    <dgm:pt modelId="{1D1173C2-D714-4846-AAA9-AE2658191F14}" type="pres">
      <dgm:prSet presAssocID="{71CA1816-90D1-4E2B-B3AD-4AD1C1C71DC0}" presName="horz1" presStyleCnt="0"/>
      <dgm:spPr/>
    </dgm:pt>
    <dgm:pt modelId="{0472C448-48F1-4AB0-B224-46A72C2D366C}" type="pres">
      <dgm:prSet presAssocID="{71CA1816-90D1-4E2B-B3AD-4AD1C1C71DC0}" presName="tx1" presStyleLbl="revTx" presStyleIdx="0" presStyleCnt="9"/>
      <dgm:spPr/>
    </dgm:pt>
    <dgm:pt modelId="{ECB87E0D-413D-4813-9490-B0109173B44F}" type="pres">
      <dgm:prSet presAssocID="{71CA1816-90D1-4E2B-B3AD-4AD1C1C71DC0}" presName="vert1" presStyleCnt="0"/>
      <dgm:spPr/>
    </dgm:pt>
    <dgm:pt modelId="{AC269383-8167-48BA-855A-D486107A7F2A}" type="pres">
      <dgm:prSet presAssocID="{32E46B3F-64EA-43A7-83F8-4AF4553EA97F}" presName="thickLine" presStyleLbl="alignNode1" presStyleIdx="1" presStyleCnt="9"/>
      <dgm:spPr/>
    </dgm:pt>
    <dgm:pt modelId="{79124EF0-AAB4-4C83-B854-8CC432F23E0A}" type="pres">
      <dgm:prSet presAssocID="{32E46B3F-64EA-43A7-83F8-4AF4553EA97F}" presName="horz1" presStyleCnt="0"/>
      <dgm:spPr/>
    </dgm:pt>
    <dgm:pt modelId="{D82D2944-FC6D-489B-9158-76F810C4ACFF}" type="pres">
      <dgm:prSet presAssocID="{32E46B3F-64EA-43A7-83F8-4AF4553EA97F}" presName="tx1" presStyleLbl="revTx" presStyleIdx="1" presStyleCnt="9"/>
      <dgm:spPr/>
    </dgm:pt>
    <dgm:pt modelId="{1F5D562F-93BF-476F-B9F9-FF1CE42238BD}" type="pres">
      <dgm:prSet presAssocID="{32E46B3F-64EA-43A7-83F8-4AF4553EA97F}" presName="vert1" presStyleCnt="0"/>
      <dgm:spPr/>
    </dgm:pt>
    <dgm:pt modelId="{1B688F7F-B538-4166-9610-64386073D4B4}" type="pres">
      <dgm:prSet presAssocID="{FACA798F-01A1-4098-8FEF-404BBDEB0176}" presName="thickLine" presStyleLbl="alignNode1" presStyleIdx="2" presStyleCnt="9"/>
      <dgm:spPr/>
    </dgm:pt>
    <dgm:pt modelId="{F11DED81-72B7-4E70-AF85-803ACC2482F8}" type="pres">
      <dgm:prSet presAssocID="{FACA798F-01A1-4098-8FEF-404BBDEB0176}" presName="horz1" presStyleCnt="0"/>
      <dgm:spPr/>
    </dgm:pt>
    <dgm:pt modelId="{7D00AAC5-91AE-4A4C-B0DC-E970E487CB7F}" type="pres">
      <dgm:prSet presAssocID="{FACA798F-01A1-4098-8FEF-404BBDEB0176}" presName="tx1" presStyleLbl="revTx" presStyleIdx="2" presStyleCnt="9"/>
      <dgm:spPr/>
    </dgm:pt>
    <dgm:pt modelId="{1FF66687-327F-4702-BF22-23C6EC18E5E1}" type="pres">
      <dgm:prSet presAssocID="{FACA798F-01A1-4098-8FEF-404BBDEB0176}" presName="vert1" presStyleCnt="0"/>
      <dgm:spPr/>
    </dgm:pt>
    <dgm:pt modelId="{997A1347-A9B8-4F1F-B1F6-D3409D19DF07}" type="pres">
      <dgm:prSet presAssocID="{7426C21F-3914-45F5-B9F3-41284BF55BE4}" presName="thickLine" presStyleLbl="alignNode1" presStyleIdx="3" presStyleCnt="9"/>
      <dgm:spPr/>
    </dgm:pt>
    <dgm:pt modelId="{3A934838-9E12-4E55-BA70-789C858D1C17}" type="pres">
      <dgm:prSet presAssocID="{7426C21F-3914-45F5-B9F3-41284BF55BE4}" presName="horz1" presStyleCnt="0"/>
      <dgm:spPr/>
    </dgm:pt>
    <dgm:pt modelId="{B380367D-ABF0-4630-ABD4-E1F3D8CEF5B6}" type="pres">
      <dgm:prSet presAssocID="{7426C21F-3914-45F5-B9F3-41284BF55BE4}" presName="tx1" presStyleLbl="revTx" presStyleIdx="3" presStyleCnt="9"/>
      <dgm:spPr/>
    </dgm:pt>
    <dgm:pt modelId="{6910BF92-2BF7-45A2-BF83-3A998AC538EE}" type="pres">
      <dgm:prSet presAssocID="{7426C21F-3914-45F5-B9F3-41284BF55BE4}" presName="vert1" presStyleCnt="0"/>
      <dgm:spPr/>
    </dgm:pt>
    <dgm:pt modelId="{F598E970-CBB2-41C2-AE14-3226A9412F7C}" type="pres">
      <dgm:prSet presAssocID="{A18E4D85-E1ED-4B9D-93C0-8850B8367D47}" presName="thickLine" presStyleLbl="alignNode1" presStyleIdx="4" presStyleCnt="9"/>
      <dgm:spPr/>
    </dgm:pt>
    <dgm:pt modelId="{7C591A9E-558E-4D18-9FB3-D590885DB717}" type="pres">
      <dgm:prSet presAssocID="{A18E4D85-E1ED-4B9D-93C0-8850B8367D47}" presName="horz1" presStyleCnt="0"/>
      <dgm:spPr/>
    </dgm:pt>
    <dgm:pt modelId="{56A5DB4F-5A2D-405C-BA43-22F8CC9A30FF}" type="pres">
      <dgm:prSet presAssocID="{A18E4D85-E1ED-4B9D-93C0-8850B8367D47}" presName="tx1" presStyleLbl="revTx" presStyleIdx="4" presStyleCnt="9"/>
      <dgm:spPr/>
    </dgm:pt>
    <dgm:pt modelId="{665283C9-7A91-4E87-8840-5CA508446115}" type="pres">
      <dgm:prSet presAssocID="{A18E4D85-E1ED-4B9D-93C0-8850B8367D47}" presName="vert1" presStyleCnt="0"/>
      <dgm:spPr/>
    </dgm:pt>
    <dgm:pt modelId="{2FE65B02-283E-452D-8158-4009FF4CCB04}" type="pres">
      <dgm:prSet presAssocID="{37FE9FA8-3978-4979-B30E-07C9B7B5CC60}" presName="thickLine" presStyleLbl="alignNode1" presStyleIdx="5" presStyleCnt="9"/>
      <dgm:spPr/>
    </dgm:pt>
    <dgm:pt modelId="{702C1F6E-8708-4DF7-929B-9C790DE03C27}" type="pres">
      <dgm:prSet presAssocID="{37FE9FA8-3978-4979-B30E-07C9B7B5CC60}" presName="horz1" presStyleCnt="0"/>
      <dgm:spPr/>
    </dgm:pt>
    <dgm:pt modelId="{E1EDAFC4-6D68-420D-AB1D-AE3FBCD01BD5}" type="pres">
      <dgm:prSet presAssocID="{37FE9FA8-3978-4979-B30E-07C9B7B5CC60}" presName="tx1" presStyleLbl="revTx" presStyleIdx="5" presStyleCnt="9"/>
      <dgm:spPr/>
    </dgm:pt>
    <dgm:pt modelId="{5985D075-6B6D-415C-AE16-11C92BD7C33F}" type="pres">
      <dgm:prSet presAssocID="{37FE9FA8-3978-4979-B30E-07C9B7B5CC60}" presName="vert1" presStyleCnt="0"/>
      <dgm:spPr/>
    </dgm:pt>
    <dgm:pt modelId="{E5453A7C-12E3-466F-A8EF-843BB756AC62}" type="pres">
      <dgm:prSet presAssocID="{AA7754D0-6405-4767-82FA-D95B1BE4C697}" presName="thickLine" presStyleLbl="alignNode1" presStyleIdx="6" presStyleCnt="9"/>
      <dgm:spPr/>
    </dgm:pt>
    <dgm:pt modelId="{C9AD2A7B-AD8A-4A61-A54D-585D55844DEC}" type="pres">
      <dgm:prSet presAssocID="{AA7754D0-6405-4767-82FA-D95B1BE4C697}" presName="horz1" presStyleCnt="0"/>
      <dgm:spPr/>
    </dgm:pt>
    <dgm:pt modelId="{C279B767-2591-4525-BDED-C95AD17E232C}" type="pres">
      <dgm:prSet presAssocID="{AA7754D0-6405-4767-82FA-D95B1BE4C697}" presName="tx1" presStyleLbl="revTx" presStyleIdx="6" presStyleCnt="9"/>
      <dgm:spPr/>
    </dgm:pt>
    <dgm:pt modelId="{F3C4895E-95BD-4114-87A6-FD79642FDEAD}" type="pres">
      <dgm:prSet presAssocID="{AA7754D0-6405-4767-82FA-D95B1BE4C697}" presName="vert1" presStyleCnt="0"/>
      <dgm:spPr/>
    </dgm:pt>
    <dgm:pt modelId="{4B6D798B-9BC6-4E2C-BC4E-771C13FBE88B}" type="pres">
      <dgm:prSet presAssocID="{220CF348-74D1-4AD0-8AB7-C3A3A2A9E2E2}" presName="thickLine" presStyleLbl="alignNode1" presStyleIdx="7" presStyleCnt="9"/>
      <dgm:spPr/>
    </dgm:pt>
    <dgm:pt modelId="{00D46BC2-C30D-47C2-B5E3-80511207E919}" type="pres">
      <dgm:prSet presAssocID="{220CF348-74D1-4AD0-8AB7-C3A3A2A9E2E2}" presName="horz1" presStyleCnt="0"/>
      <dgm:spPr/>
    </dgm:pt>
    <dgm:pt modelId="{BAF3C59C-6044-4854-8165-6F6909E3BB29}" type="pres">
      <dgm:prSet presAssocID="{220CF348-74D1-4AD0-8AB7-C3A3A2A9E2E2}" presName="tx1" presStyleLbl="revTx" presStyleIdx="7" presStyleCnt="9"/>
      <dgm:spPr/>
    </dgm:pt>
    <dgm:pt modelId="{E2DDFB3B-6C43-4DB8-B14C-0C49A24EC934}" type="pres">
      <dgm:prSet presAssocID="{220CF348-74D1-4AD0-8AB7-C3A3A2A9E2E2}" presName="vert1" presStyleCnt="0"/>
      <dgm:spPr/>
    </dgm:pt>
    <dgm:pt modelId="{0DE69D2D-A3F7-445F-B168-9FA759E6D1BE}" type="pres">
      <dgm:prSet presAssocID="{BBB987AF-3541-42C3-895D-D249BEEEBB52}" presName="thickLine" presStyleLbl="alignNode1" presStyleIdx="8" presStyleCnt="9"/>
      <dgm:spPr/>
    </dgm:pt>
    <dgm:pt modelId="{01F44C72-B929-4A8E-B05A-B8BE33291467}" type="pres">
      <dgm:prSet presAssocID="{BBB987AF-3541-42C3-895D-D249BEEEBB52}" presName="horz1" presStyleCnt="0"/>
      <dgm:spPr/>
    </dgm:pt>
    <dgm:pt modelId="{1D4F99CD-9BD6-40D0-9DE3-424CB45BC06D}" type="pres">
      <dgm:prSet presAssocID="{BBB987AF-3541-42C3-895D-D249BEEEBB52}" presName="tx1" presStyleLbl="revTx" presStyleIdx="8" presStyleCnt="9"/>
      <dgm:spPr/>
    </dgm:pt>
    <dgm:pt modelId="{011F1079-ADA2-4EA8-BB71-20ECFF16B940}" type="pres">
      <dgm:prSet presAssocID="{BBB987AF-3541-42C3-895D-D249BEEEBB52}" presName="vert1" presStyleCnt="0"/>
      <dgm:spPr/>
    </dgm:pt>
  </dgm:ptLst>
  <dgm:cxnLst>
    <dgm:cxn modelId="{598E0319-F26D-4CE0-98BB-5FD3A355139D}" type="presOf" srcId="{37FE9FA8-3978-4979-B30E-07C9B7B5CC60}" destId="{E1EDAFC4-6D68-420D-AB1D-AE3FBCD01BD5}" srcOrd="0" destOrd="0" presId="urn:microsoft.com/office/officeart/2008/layout/LinedList"/>
    <dgm:cxn modelId="{177A0538-9CDC-4BAC-96BB-0497F029EDEA}" srcId="{EDD77652-2E1D-4671-A01E-C1CB2B264BC7}" destId="{71CA1816-90D1-4E2B-B3AD-4AD1C1C71DC0}" srcOrd="0" destOrd="0" parTransId="{B25110B8-E19B-449B-B375-3A863C4A0657}" sibTransId="{F138CC5E-B1CF-4662-B0F8-FD526F5A61EA}"/>
    <dgm:cxn modelId="{B819A45F-8AC1-4170-9A38-6482684222AC}" srcId="{EDD77652-2E1D-4671-A01E-C1CB2B264BC7}" destId="{37FE9FA8-3978-4979-B30E-07C9B7B5CC60}" srcOrd="5" destOrd="0" parTransId="{918D7E6D-EDC2-459F-A18A-BD1407803058}" sibTransId="{F4FA2A35-381B-459E-9D45-57F5FF4F28AB}"/>
    <dgm:cxn modelId="{E487C461-AC24-4D37-8222-BB0350AC37C7}" type="presOf" srcId="{A18E4D85-E1ED-4B9D-93C0-8850B8367D47}" destId="{56A5DB4F-5A2D-405C-BA43-22F8CC9A30FF}" srcOrd="0" destOrd="0" presId="urn:microsoft.com/office/officeart/2008/layout/LinedList"/>
    <dgm:cxn modelId="{19956466-CDA9-426A-A7AF-BF57C232278E}" srcId="{EDD77652-2E1D-4671-A01E-C1CB2B264BC7}" destId="{BBB987AF-3541-42C3-895D-D249BEEEBB52}" srcOrd="8" destOrd="0" parTransId="{F812A228-8198-4615-910B-AE2C08557E3B}" sibTransId="{9189EFBD-51E9-4B03-82BF-3B0AF98FB5C9}"/>
    <dgm:cxn modelId="{21C75C75-2DEA-4EA2-804F-BF429F69B03D}" type="presOf" srcId="{7426C21F-3914-45F5-B9F3-41284BF55BE4}" destId="{B380367D-ABF0-4630-ABD4-E1F3D8CEF5B6}" srcOrd="0" destOrd="0" presId="urn:microsoft.com/office/officeart/2008/layout/LinedList"/>
    <dgm:cxn modelId="{40A52D77-5FE0-4380-B083-E087ED67B9D7}" type="presOf" srcId="{71CA1816-90D1-4E2B-B3AD-4AD1C1C71DC0}" destId="{0472C448-48F1-4AB0-B224-46A72C2D366C}" srcOrd="0" destOrd="0" presId="urn:microsoft.com/office/officeart/2008/layout/LinedList"/>
    <dgm:cxn modelId="{D0989382-8D26-46B5-ADF8-41B0DBA4137D}" type="presOf" srcId="{220CF348-74D1-4AD0-8AB7-C3A3A2A9E2E2}" destId="{BAF3C59C-6044-4854-8165-6F6909E3BB29}" srcOrd="0" destOrd="0" presId="urn:microsoft.com/office/officeart/2008/layout/LinedList"/>
    <dgm:cxn modelId="{C9F9E587-0C8C-4C49-B162-2B68600D00AC}" srcId="{EDD77652-2E1D-4671-A01E-C1CB2B264BC7}" destId="{A18E4D85-E1ED-4B9D-93C0-8850B8367D47}" srcOrd="4" destOrd="0" parTransId="{212F7803-AC3D-45A9-B4EE-B3FF53DF2503}" sibTransId="{5CB164B2-A879-44C0-BE38-4AF8C36C47F4}"/>
    <dgm:cxn modelId="{82DE7594-686F-4BA8-ABB8-ABBB916511F0}" srcId="{EDD77652-2E1D-4671-A01E-C1CB2B264BC7}" destId="{32E46B3F-64EA-43A7-83F8-4AF4553EA97F}" srcOrd="1" destOrd="0" parTransId="{287BAA54-3E52-41F6-A010-01679300A52A}" sibTransId="{57A299CC-36BA-446E-A4CD-E9FAFCBA94F7}"/>
    <dgm:cxn modelId="{30BBC394-1F3C-48B8-A349-ADB4C3896BF6}" type="presOf" srcId="{EDD77652-2E1D-4671-A01E-C1CB2B264BC7}" destId="{B6855684-96DD-43D8-A80C-8C9D809A7D3A}" srcOrd="0" destOrd="0" presId="urn:microsoft.com/office/officeart/2008/layout/LinedList"/>
    <dgm:cxn modelId="{B08E0EB5-6DFF-4DDD-AD5F-32674766CEE3}" type="presOf" srcId="{FACA798F-01A1-4098-8FEF-404BBDEB0176}" destId="{7D00AAC5-91AE-4A4C-B0DC-E970E487CB7F}" srcOrd="0" destOrd="0" presId="urn:microsoft.com/office/officeart/2008/layout/LinedList"/>
    <dgm:cxn modelId="{8290DFCE-6CB4-48C0-9EDD-844D601F9320}" type="presOf" srcId="{BBB987AF-3541-42C3-895D-D249BEEEBB52}" destId="{1D4F99CD-9BD6-40D0-9DE3-424CB45BC06D}" srcOrd="0" destOrd="0" presId="urn:microsoft.com/office/officeart/2008/layout/LinedList"/>
    <dgm:cxn modelId="{F641A8E2-4C3C-4BD3-B111-DBA04E6F6B7F}" type="presOf" srcId="{32E46B3F-64EA-43A7-83F8-4AF4553EA97F}" destId="{D82D2944-FC6D-489B-9158-76F810C4ACFF}" srcOrd="0" destOrd="0" presId="urn:microsoft.com/office/officeart/2008/layout/LinedList"/>
    <dgm:cxn modelId="{4ED7DFE8-C06A-45F4-A02F-8DD561271837}" srcId="{EDD77652-2E1D-4671-A01E-C1CB2B264BC7}" destId="{FACA798F-01A1-4098-8FEF-404BBDEB0176}" srcOrd="2" destOrd="0" parTransId="{91AAC291-CD9F-4AE0-A654-66097C5DF9CF}" sibTransId="{83911F05-E8DD-4A40-9BF0-E027B0727CCC}"/>
    <dgm:cxn modelId="{697FD3F8-5A8A-49BF-A67D-C57A0855B211}" type="presOf" srcId="{AA7754D0-6405-4767-82FA-D95B1BE4C697}" destId="{C279B767-2591-4525-BDED-C95AD17E232C}" srcOrd="0" destOrd="0" presId="urn:microsoft.com/office/officeart/2008/layout/LinedList"/>
    <dgm:cxn modelId="{6961DDFD-7B74-4ACC-9FF9-3834820C87BA}" srcId="{EDD77652-2E1D-4671-A01E-C1CB2B264BC7}" destId="{AA7754D0-6405-4767-82FA-D95B1BE4C697}" srcOrd="6" destOrd="0" parTransId="{3700CABD-85F0-42A7-92A2-93D5FC575BEC}" sibTransId="{31575FDB-2CF1-4BA6-AC8C-6E1DF71215E8}"/>
    <dgm:cxn modelId="{53B2E1FE-23F2-4F16-A486-ACD4534F0800}" srcId="{EDD77652-2E1D-4671-A01E-C1CB2B264BC7}" destId="{220CF348-74D1-4AD0-8AB7-C3A3A2A9E2E2}" srcOrd="7" destOrd="0" parTransId="{9B219B76-E356-495B-9B0C-8C6147A1A052}" sibTransId="{29C937FA-9EFE-4430-8A91-BB15EED15611}"/>
    <dgm:cxn modelId="{D4CE90FF-9F4C-459B-BFF8-8C74A1639515}" srcId="{EDD77652-2E1D-4671-A01E-C1CB2B264BC7}" destId="{7426C21F-3914-45F5-B9F3-41284BF55BE4}" srcOrd="3" destOrd="0" parTransId="{4D9BA8E0-EAD9-4151-9336-9AEDAA62F4DD}" sibTransId="{868C1298-79DD-48B0-94E8-DD28099B95EB}"/>
    <dgm:cxn modelId="{D4F31861-80C2-41F7-8A8F-45D76EF9155B}" type="presParOf" srcId="{B6855684-96DD-43D8-A80C-8C9D809A7D3A}" destId="{3F6E63F6-90A8-4613-B9C6-D6308D7B73BA}" srcOrd="0" destOrd="0" presId="urn:microsoft.com/office/officeart/2008/layout/LinedList"/>
    <dgm:cxn modelId="{E03547FD-9CDF-485D-B630-ACC9DA87D65A}" type="presParOf" srcId="{B6855684-96DD-43D8-A80C-8C9D809A7D3A}" destId="{1D1173C2-D714-4846-AAA9-AE2658191F14}" srcOrd="1" destOrd="0" presId="urn:microsoft.com/office/officeart/2008/layout/LinedList"/>
    <dgm:cxn modelId="{F9ABBC0B-F5E0-46AF-8ABE-4367F0C4ADE5}" type="presParOf" srcId="{1D1173C2-D714-4846-AAA9-AE2658191F14}" destId="{0472C448-48F1-4AB0-B224-46A72C2D366C}" srcOrd="0" destOrd="0" presId="urn:microsoft.com/office/officeart/2008/layout/LinedList"/>
    <dgm:cxn modelId="{576EFEA5-E86F-485E-978D-AAB9D7E994BD}" type="presParOf" srcId="{1D1173C2-D714-4846-AAA9-AE2658191F14}" destId="{ECB87E0D-413D-4813-9490-B0109173B44F}" srcOrd="1" destOrd="0" presId="urn:microsoft.com/office/officeart/2008/layout/LinedList"/>
    <dgm:cxn modelId="{1DE93E24-634C-47FC-A596-678713602FE3}" type="presParOf" srcId="{B6855684-96DD-43D8-A80C-8C9D809A7D3A}" destId="{AC269383-8167-48BA-855A-D486107A7F2A}" srcOrd="2" destOrd="0" presId="urn:microsoft.com/office/officeart/2008/layout/LinedList"/>
    <dgm:cxn modelId="{91C0ED3A-8515-44E4-8A96-C6CC145E3E87}" type="presParOf" srcId="{B6855684-96DD-43D8-A80C-8C9D809A7D3A}" destId="{79124EF0-AAB4-4C83-B854-8CC432F23E0A}" srcOrd="3" destOrd="0" presId="urn:microsoft.com/office/officeart/2008/layout/LinedList"/>
    <dgm:cxn modelId="{28B6A0AF-238A-4C96-B574-B04E1B80C2DD}" type="presParOf" srcId="{79124EF0-AAB4-4C83-B854-8CC432F23E0A}" destId="{D82D2944-FC6D-489B-9158-76F810C4ACFF}" srcOrd="0" destOrd="0" presId="urn:microsoft.com/office/officeart/2008/layout/LinedList"/>
    <dgm:cxn modelId="{A14519FF-839E-439E-B3C5-604209C16436}" type="presParOf" srcId="{79124EF0-AAB4-4C83-B854-8CC432F23E0A}" destId="{1F5D562F-93BF-476F-B9F9-FF1CE42238BD}" srcOrd="1" destOrd="0" presId="urn:microsoft.com/office/officeart/2008/layout/LinedList"/>
    <dgm:cxn modelId="{575E5CD4-E0BF-4DAB-B908-AF1B5E1659F8}" type="presParOf" srcId="{B6855684-96DD-43D8-A80C-8C9D809A7D3A}" destId="{1B688F7F-B538-4166-9610-64386073D4B4}" srcOrd="4" destOrd="0" presId="urn:microsoft.com/office/officeart/2008/layout/LinedList"/>
    <dgm:cxn modelId="{4278DD8C-2801-4B51-A353-57878A1449D1}" type="presParOf" srcId="{B6855684-96DD-43D8-A80C-8C9D809A7D3A}" destId="{F11DED81-72B7-4E70-AF85-803ACC2482F8}" srcOrd="5" destOrd="0" presId="urn:microsoft.com/office/officeart/2008/layout/LinedList"/>
    <dgm:cxn modelId="{E40B61A5-D78A-4EB5-B16D-09C8C21A909F}" type="presParOf" srcId="{F11DED81-72B7-4E70-AF85-803ACC2482F8}" destId="{7D00AAC5-91AE-4A4C-B0DC-E970E487CB7F}" srcOrd="0" destOrd="0" presId="urn:microsoft.com/office/officeart/2008/layout/LinedList"/>
    <dgm:cxn modelId="{F20F6AFD-299F-49C7-881C-C565BAF207A9}" type="presParOf" srcId="{F11DED81-72B7-4E70-AF85-803ACC2482F8}" destId="{1FF66687-327F-4702-BF22-23C6EC18E5E1}" srcOrd="1" destOrd="0" presId="urn:microsoft.com/office/officeart/2008/layout/LinedList"/>
    <dgm:cxn modelId="{FACC0465-1582-4BCE-9606-7BB493E452F6}" type="presParOf" srcId="{B6855684-96DD-43D8-A80C-8C9D809A7D3A}" destId="{997A1347-A9B8-4F1F-B1F6-D3409D19DF07}" srcOrd="6" destOrd="0" presId="urn:microsoft.com/office/officeart/2008/layout/LinedList"/>
    <dgm:cxn modelId="{AAD21604-82E4-4639-8415-21B8A4A261D9}" type="presParOf" srcId="{B6855684-96DD-43D8-A80C-8C9D809A7D3A}" destId="{3A934838-9E12-4E55-BA70-789C858D1C17}" srcOrd="7" destOrd="0" presId="urn:microsoft.com/office/officeart/2008/layout/LinedList"/>
    <dgm:cxn modelId="{73AE21A4-42AE-4121-8CD1-D3D39A6E252D}" type="presParOf" srcId="{3A934838-9E12-4E55-BA70-789C858D1C17}" destId="{B380367D-ABF0-4630-ABD4-E1F3D8CEF5B6}" srcOrd="0" destOrd="0" presId="urn:microsoft.com/office/officeart/2008/layout/LinedList"/>
    <dgm:cxn modelId="{427FF1ED-96AD-4AF4-B2F9-D1DC36DF1BC8}" type="presParOf" srcId="{3A934838-9E12-4E55-BA70-789C858D1C17}" destId="{6910BF92-2BF7-45A2-BF83-3A998AC538EE}" srcOrd="1" destOrd="0" presId="urn:microsoft.com/office/officeart/2008/layout/LinedList"/>
    <dgm:cxn modelId="{3C4C65B2-9114-4B54-AE10-66C096DC3650}" type="presParOf" srcId="{B6855684-96DD-43D8-A80C-8C9D809A7D3A}" destId="{F598E970-CBB2-41C2-AE14-3226A9412F7C}" srcOrd="8" destOrd="0" presId="urn:microsoft.com/office/officeart/2008/layout/LinedList"/>
    <dgm:cxn modelId="{55B1CBC7-1879-493A-B49C-C7FF0087B507}" type="presParOf" srcId="{B6855684-96DD-43D8-A80C-8C9D809A7D3A}" destId="{7C591A9E-558E-4D18-9FB3-D590885DB717}" srcOrd="9" destOrd="0" presId="urn:microsoft.com/office/officeart/2008/layout/LinedList"/>
    <dgm:cxn modelId="{89F9165D-6793-4D89-9884-ADDC0AAD6D22}" type="presParOf" srcId="{7C591A9E-558E-4D18-9FB3-D590885DB717}" destId="{56A5DB4F-5A2D-405C-BA43-22F8CC9A30FF}" srcOrd="0" destOrd="0" presId="urn:microsoft.com/office/officeart/2008/layout/LinedList"/>
    <dgm:cxn modelId="{9641C6E3-6400-4500-9142-079C7F853E4F}" type="presParOf" srcId="{7C591A9E-558E-4D18-9FB3-D590885DB717}" destId="{665283C9-7A91-4E87-8840-5CA508446115}" srcOrd="1" destOrd="0" presId="urn:microsoft.com/office/officeart/2008/layout/LinedList"/>
    <dgm:cxn modelId="{FFC17067-0D31-4E29-8AF3-9F9037D81F6C}" type="presParOf" srcId="{B6855684-96DD-43D8-A80C-8C9D809A7D3A}" destId="{2FE65B02-283E-452D-8158-4009FF4CCB04}" srcOrd="10" destOrd="0" presId="urn:microsoft.com/office/officeart/2008/layout/LinedList"/>
    <dgm:cxn modelId="{9106CDE2-A826-48AB-ACBD-13FA7A96F8C5}" type="presParOf" srcId="{B6855684-96DD-43D8-A80C-8C9D809A7D3A}" destId="{702C1F6E-8708-4DF7-929B-9C790DE03C27}" srcOrd="11" destOrd="0" presId="urn:microsoft.com/office/officeart/2008/layout/LinedList"/>
    <dgm:cxn modelId="{BAA0FEC7-5BD8-42DA-A99B-497D5FB00842}" type="presParOf" srcId="{702C1F6E-8708-4DF7-929B-9C790DE03C27}" destId="{E1EDAFC4-6D68-420D-AB1D-AE3FBCD01BD5}" srcOrd="0" destOrd="0" presId="urn:microsoft.com/office/officeart/2008/layout/LinedList"/>
    <dgm:cxn modelId="{AD509D50-D1CB-4D3F-9D50-093CF4E85B3A}" type="presParOf" srcId="{702C1F6E-8708-4DF7-929B-9C790DE03C27}" destId="{5985D075-6B6D-415C-AE16-11C92BD7C33F}" srcOrd="1" destOrd="0" presId="urn:microsoft.com/office/officeart/2008/layout/LinedList"/>
    <dgm:cxn modelId="{07189798-6DFB-4643-A563-BB96E07F9840}" type="presParOf" srcId="{B6855684-96DD-43D8-A80C-8C9D809A7D3A}" destId="{E5453A7C-12E3-466F-A8EF-843BB756AC62}" srcOrd="12" destOrd="0" presId="urn:microsoft.com/office/officeart/2008/layout/LinedList"/>
    <dgm:cxn modelId="{3EC33E05-AE7E-411A-A9E9-CDFCC7296B1E}" type="presParOf" srcId="{B6855684-96DD-43D8-A80C-8C9D809A7D3A}" destId="{C9AD2A7B-AD8A-4A61-A54D-585D55844DEC}" srcOrd="13" destOrd="0" presId="urn:microsoft.com/office/officeart/2008/layout/LinedList"/>
    <dgm:cxn modelId="{467DB0E0-DE66-4E16-8778-87DAED3666DF}" type="presParOf" srcId="{C9AD2A7B-AD8A-4A61-A54D-585D55844DEC}" destId="{C279B767-2591-4525-BDED-C95AD17E232C}" srcOrd="0" destOrd="0" presId="urn:microsoft.com/office/officeart/2008/layout/LinedList"/>
    <dgm:cxn modelId="{736AC0D4-06A3-4C98-AB29-4A84332E1ED1}" type="presParOf" srcId="{C9AD2A7B-AD8A-4A61-A54D-585D55844DEC}" destId="{F3C4895E-95BD-4114-87A6-FD79642FDEAD}" srcOrd="1" destOrd="0" presId="urn:microsoft.com/office/officeart/2008/layout/LinedList"/>
    <dgm:cxn modelId="{2554BC47-02C7-4E76-ADC6-471970508A87}" type="presParOf" srcId="{B6855684-96DD-43D8-A80C-8C9D809A7D3A}" destId="{4B6D798B-9BC6-4E2C-BC4E-771C13FBE88B}" srcOrd="14" destOrd="0" presId="urn:microsoft.com/office/officeart/2008/layout/LinedList"/>
    <dgm:cxn modelId="{F1BC9836-9E3D-4EB1-AFCF-3C0406567C5C}" type="presParOf" srcId="{B6855684-96DD-43D8-A80C-8C9D809A7D3A}" destId="{00D46BC2-C30D-47C2-B5E3-80511207E919}" srcOrd="15" destOrd="0" presId="urn:microsoft.com/office/officeart/2008/layout/LinedList"/>
    <dgm:cxn modelId="{74FBD8BD-1103-460A-8E96-F98566EC73DB}" type="presParOf" srcId="{00D46BC2-C30D-47C2-B5E3-80511207E919}" destId="{BAF3C59C-6044-4854-8165-6F6909E3BB29}" srcOrd="0" destOrd="0" presId="urn:microsoft.com/office/officeart/2008/layout/LinedList"/>
    <dgm:cxn modelId="{6B82D24B-1D61-4D60-9C29-05427B6C683D}" type="presParOf" srcId="{00D46BC2-C30D-47C2-B5E3-80511207E919}" destId="{E2DDFB3B-6C43-4DB8-B14C-0C49A24EC934}" srcOrd="1" destOrd="0" presId="urn:microsoft.com/office/officeart/2008/layout/LinedList"/>
    <dgm:cxn modelId="{9A8CBA74-84E7-4D79-963B-204B9B82B7D4}" type="presParOf" srcId="{B6855684-96DD-43D8-A80C-8C9D809A7D3A}" destId="{0DE69D2D-A3F7-445F-B168-9FA759E6D1BE}" srcOrd="16" destOrd="0" presId="urn:microsoft.com/office/officeart/2008/layout/LinedList"/>
    <dgm:cxn modelId="{B59EA2FA-7C63-4D75-917E-FAB4F0E2AE36}" type="presParOf" srcId="{B6855684-96DD-43D8-A80C-8C9D809A7D3A}" destId="{01F44C72-B929-4A8E-B05A-B8BE33291467}" srcOrd="17" destOrd="0" presId="urn:microsoft.com/office/officeart/2008/layout/LinedList"/>
    <dgm:cxn modelId="{2D9EE857-DB6D-4326-96CF-35A694FB0CB5}" type="presParOf" srcId="{01F44C72-B929-4A8E-B05A-B8BE33291467}" destId="{1D4F99CD-9BD6-40D0-9DE3-424CB45BC06D}" srcOrd="0" destOrd="0" presId="urn:microsoft.com/office/officeart/2008/layout/LinedList"/>
    <dgm:cxn modelId="{0EE30227-E547-4A18-AF6C-DCDA68B7E381}" type="presParOf" srcId="{01F44C72-B929-4A8E-B05A-B8BE33291467}" destId="{011F1079-ADA2-4EA8-BB71-20ECFF16B94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6E63F6-90A8-4613-B9C6-D6308D7B73BA}">
      <dsp:nvSpPr>
        <dsp:cNvPr id="0" name=""/>
        <dsp:cNvSpPr/>
      </dsp:nvSpPr>
      <dsp:spPr>
        <a:xfrm>
          <a:off x="0" y="675"/>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72C448-48F1-4AB0-B224-46A72C2D366C}">
      <dsp:nvSpPr>
        <dsp:cNvPr id="0" name=""/>
        <dsp:cNvSpPr/>
      </dsp:nvSpPr>
      <dsp:spPr>
        <a:xfrm>
          <a:off x="0" y="675"/>
          <a:ext cx="6900512" cy="614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nb-NO" sz="2000" kern="1200"/>
            <a:t>Innføring av kristendommen i katolsk tapning</a:t>
          </a:r>
          <a:endParaRPr lang="en-US" sz="2000" kern="1200"/>
        </a:p>
      </dsp:txBody>
      <dsp:txXfrm>
        <a:off x="0" y="675"/>
        <a:ext cx="6900512" cy="614976"/>
      </dsp:txXfrm>
    </dsp:sp>
    <dsp:sp modelId="{AC269383-8167-48BA-855A-D486107A7F2A}">
      <dsp:nvSpPr>
        <dsp:cNvPr id="0" name=""/>
        <dsp:cNvSpPr/>
      </dsp:nvSpPr>
      <dsp:spPr>
        <a:xfrm>
          <a:off x="0" y="615652"/>
          <a:ext cx="6900512" cy="0"/>
        </a:xfrm>
        <a:prstGeom prst="line">
          <a:avLst/>
        </a:prstGeom>
        <a:solidFill>
          <a:schemeClr val="accent2">
            <a:hueOff val="-181920"/>
            <a:satOff val="-10491"/>
            <a:lumOff val="1078"/>
            <a:alphaOff val="0"/>
          </a:schemeClr>
        </a:solidFill>
        <a:ln w="12700" cap="flat" cmpd="sng" algn="ctr">
          <a:solidFill>
            <a:schemeClr val="accent2">
              <a:hueOff val="-181920"/>
              <a:satOff val="-10491"/>
              <a:lumOff val="107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82D2944-FC6D-489B-9158-76F810C4ACFF}">
      <dsp:nvSpPr>
        <dsp:cNvPr id="0" name=""/>
        <dsp:cNvSpPr/>
      </dsp:nvSpPr>
      <dsp:spPr>
        <a:xfrm>
          <a:off x="0" y="615652"/>
          <a:ext cx="6900512" cy="614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nb-NO" sz="2000" kern="1200"/>
            <a:t>Reformasjon og enevelde</a:t>
          </a:r>
          <a:endParaRPr lang="en-US" sz="2000" kern="1200"/>
        </a:p>
      </dsp:txBody>
      <dsp:txXfrm>
        <a:off x="0" y="615652"/>
        <a:ext cx="6900512" cy="614976"/>
      </dsp:txXfrm>
    </dsp:sp>
    <dsp:sp modelId="{1B688F7F-B538-4166-9610-64386073D4B4}">
      <dsp:nvSpPr>
        <dsp:cNvPr id="0" name=""/>
        <dsp:cNvSpPr/>
      </dsp:nvSpPr>
      <dsp:spPr>
        <a:xfrm>
          <a:off x="0" y="1230628"/>
          <a:ext cx="6900512" cy="0"/>
        </a:xfrm>
        <a:prstGeom prst="line">
          <a:avLst/>
        </a:prstGeom>
        <a:solidFill>
          <a:schemeClr val="accent2">
            <a:hueOff val="-363841"/>
            <a:satOff val="-20982"/>
            <a:lumOff val="2157"/>
            <a:alphaOff val="0"/>
          </a:schemeClr>
        </a:solidFill>
        <a:ln w="12700" cap="flat" cmpd="sng" algn="ctr">
          <a:solidFill>
            <a:schemeClr val="accent2">
              <a:hueOff val="-363841"/>
              <a:satOff val="-20982"/>
              <a:lumOff val="215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D00AAC5-91AE-4A4C-B0DC-E970E487CB7F}">
      <dsp:nvSpPr>
        <dsp:cNvPr id="0" name=""/>
        <dsp:cNvSpPr/>
      </dsp:nvSpPr>
      <dsp:spPr>
        <a:xfrm>
          <a:off x="0" y="1230628"/>
          <a:ext cx="6900512" cy="614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nb-NO" sz="2000" kern="1200"/>
            <a:t>1814	Grunnloven og forsøket på å bli selvstendig nasjon</a:t>
          </a:r>
          <a:endParaRPr lang="en-US" sz="2000" kern="1200"/>
        </a:p>
      </dsp:txBody>
      <dsp:txXfrm>
        <a:off x="0" y="1230628"/>
        <a:ext cx="6900512" cy="614976"/>
      </dsp:txXfrm>
    </dsp:sp>
    <dsp:sp modelId="{997A1347-A9B8-4F1F-B1F6-D3409D19DF07}">
      <dsp:nvSpPr>
        <dsp:cNvPr id="0" name=""/>
        <dsp:cNvSpPr/>
      </dsp:nvSpPr>
      <dsp:spPr>
        <a:xfrm>
          <a:off x="0" y="1845605"/>
          <a:ext cx="6900512" cy="0"/>
        </a:xfrm>
        <a:prstGeom prst="line">
          <a:avLst/>
        </a:prstGeom>
        <a:solidFill>
          <a:schemeClr val="accent2">
            <a:hueOff val="-545761"/>
            <a:satOff val="-31473"/>
            <a:lumOff val="3235"/>
            <a:alphaOff val="0"/>
          </a:schemeClr>
        </a:solidFill>
        <a:ln w="12700" cap="flat" cmpd="sng" algn="ctr">
          <a:solidFill>
            <a:schemeClr val="accent2">
              <a:hueOff val="-545761"/>
              <a:satOff val="-31473"/>
              <a:lumOff val="323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380367D-ABF0-4630-ABD4-E1F3D8CEF5B6}">
      <dsp:nvSpPr>
        <dsp:cNvPr id="0" name=""/>
        <dsp:cNvSpPr/>
      </dsp:nvSpPr>
      <dsp:spPr>
        <a:xfrm>
          <a:off x="0" y="1845605"/>
          <a:ext cx="6900512" cy="614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nb-NO" sz="2000" kern="1200"/>
            <a:t>1842 	Konventikkelplakaten opphevet</a:t>
          </a:r>
          <a:endParaRPr lang="en-US" sz="2000" kern="1200"/>
        </a:p>
      </dsp:txBody>
      <dsp:txXfrm>
        <a:off x="0" y="1845605"/>
        <a:ext cx="6900512" cy="614976"/>
      </dsp:txXfrm>
    </dsp:sp>
    <dsp:sp modelId="{F598E970-CBB2-41C2-AE14-3226A9412F7C}">
      <dsp:nvSpPr>
        <dsp:cNvPr id="0" name=""/>
        <dsp:cNvSpPr/>
      </dsp:nvSpPr>
      <dsp:spPr>
        <a:xfrm>
          <a:off x="0" y="2460582"/>
          <a:ext cx="6900512"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6A5DB4F-5A2D-405C-BA43-22F8CC9A30FF}">
      <dsp:nvSpPr>
        <dsp:cNvPr id="0" name=""/>
        <dsp:cNvSpPr/>
      </dsp:nvSpPr>
      <dsp:spPr>
        <a:xfrm>
          <a:off x="0" y="2460582"/>
          <a:ext cx="6900512" cy="614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nb-NO" sz="2000" kern="1200"/>
            <a:t>1845 	Dissenterloven</a:t>
          </a:r>
          <a:endParaRPr lang="en-US" sz="2000" kern="1200"/>
        </a:p>
      </dsp:txBody>
      <dsp:txXfrm>
        <a:off x="0" y="2460582"/>
        <a:ext cx="6900512" cy="614976"/>
      </dsp:txXfrm>
    </dsp:sp>
    <dsp:sp modelId="{2FE65B02-283E-452D-8158-4009FF4CCB04}">
      <dsp:nvSpPr>
        <dsp:cNvPr id="0" name=""/>
        <dsp:cNvSpPr/>
      </dsp:nvSpPr>
      <dsp:spPr>
        <a:xfrm>
          <a:off x="0" y="3075558"/>
          <a:ext cx="6900512" cy="0"/>
        </a:xfrm>
        <a:prstGeom prst="line">
          <a:avLst/>
        </a:prstGeom>
        <a:solidFill>
          <a:schemeClr val="accent2">
            <a:hueOff val="-909602"/>
            <a:satOff val="-52455"/>
            <a:lumOff val="5392"/>
            <a:alphaOff val="0"/>
          </a:schemeClr>
        </a:solidFill>
        <a:ln w="12700" cap="flat" cmpd="sng" algn="ctr">
          <a:solidFill>
            <a:schemeClr val="accent2">
              <a:hueOff val="-909602"/>
              <a:satOff val="-52455"/>
              <a:lumOff val="539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1EDAFC4-6D68-420D-AB1D-AE3FBCD01BD5}">
      <dsp:nvSpPr>
        <dsp:cNvPr id="0" name=""/>
        <dsp:cNvSpPr/>
      </dsp:nvSpPr>
      <dsp:spPr>
        <a:xfrm>
          <a:off x="0" y="3075558"/>
          <a:ext cx="6900512" cy="614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nb-NO" sz="2000" kern="1200"/>
            <a:t>1851 	Jødeforbudet opphevet</a:t>
          </a:r>
          <a:endParaRPr lang="en-US" sz="2000" kern="1200"/>
        </a:p>
      </dsp:txBody>
      <dsp:txXfrm>
        <a:off x="0" y="3075558"/>
        <a:ext cx="6900512" cy="614976"/>
      </dsp:txXfrm>
    </dsp:sp>
    <dsp:sp modelId="{E5453A7C-12E3-466F-A8EF-843BB756AC62}">
      <dsp:nvSpPr>
        <dsp:cNvPr id="0" name=""/>
        <dsp:cNvSpPr/>
      </dsp:nvSpPr>
      <dsp:spPr>
        <a:xfrm>
          <a:off x="0" y="3690535"/>
          <a:ext cx="6900512" cy="0"/>
        </a:xfrm>
        <a:prstGeom prst="line">
          <a:avLst/>
        </a:prstGeom>
        <a:solidFill>
          <a:schemeClr val="accent2">
            <a:hueOff val="-1091522"/>
            <a:satOff val="-62946"/>
            <a:lumOff val="6471"/>
            <a:alphaOff val="0"/>
          </a:schemeClr>
        </a:solidFill>
        <a:ln w="12700" cap="flat" cmpd="sng" algn="ctr">
          <a:solidFill>
            <a:schemeClr val="accent2">
              <a:hueOff val="-1091522"/>
              <a:satOff val="-62946"/>
              <a:lumOff val="647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79B767-2591-4525-BDED-C95AD17E232C}">
      <dsp:nvSpPr>
        <dsp:cNvPr id="0" name=""/>
        <dsp:cNvSpPr/>
      </dsp:nvSpPr>
      <dsp:spPr>
        <a:xfrm>
          <a:off x="0" y="3690535"/>
          <a:ext cx="6900512" cy="614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nb-NO" sz="2000" kern="1200"/>
            <a:t>1956		Jesuittforbudet opphevet</a:t>
          </a:r>
          <a:endParaRPr lang="en-US" sz="2000" kern="1200"/>
        </a:p>
      </dsp:txBody>
      <dsp:txXfrm>
        <a:off x="0" y="3690535"/>
        <a:ext cx="6900512" cy="614976"/>
      </dsp:txXfrm>
    </dsp:sp>
    <dsp:sp modelId="{4B6D798B-9BC6-4E2C-BC4E-771C13FBE88B}">
      <dsp:nvSpPr>
        <dsp:cNvPr id="0" name=""/>
        <dsp:cNvSpPr/>
      </dsp:nvSpPr>
      <dsp:spPr>
        <a:xfrm>
          <a:off x="0" y="4305512"/>
          <a:ext cx="6900512" cy="0"/>
        </a:xfrm>
        <a:prstGeom prst="line">
          <a:avLst/>
        </a:prstGeom>
        <a:solidFill>
          <a:schemeClr val="accent2">
            <a:hueOff val="-1273443"/>
            <a:satOff val="-73437"/>
            <a:lumOff val="7549"/>
            <a:alphaOff val="0"/>
          </a:schemeClr>
        </a:solidFill>
        <a:ln w="12700" cap="flat" cmpd="sng" algn="ctr">
          <a:solidFill>
            <a:schemeClr val="accent2">
              <a:hueOff val="-1273443"/>
              <a:satOff val="-73437"/>
              <a:lumOff val="754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AF3C59C-6044-4854-8165-6F6909E3BB29}">
      <dsp:nvSpPr>
        <dsp:cNvPr id="0" name=""/>
        <dsp:cNvSpPr/>
      </dsp:nvSpPr>
      <dsp:spPr>
        <a:xfrm>
          <a:off x="0" y="4305512"/>
          <a:ext cx="6900512" cy="614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nb-NO" sz="2000" kern="1200"/>
            <a:t>1969 	Lov om trudomssamfunn og ymist anna</a:t>
          </a:r>
          <a:endParaRPr lang="en-US" sz="2000" kern="1200"/>
        </a:p>
      </dsp:txBody>
      <dsp:txXfrm>
        <a:off x="0" y="4305512"/>
        <a:ext cx="6900512" cy="614976"/>
      </dsp:txXfrm>
    </dsp:sp>
    <dsp:sp modelId="{0DE69D2D-A3F7-445F-B168-9FA759E6D1BE}">
      <dsp:nvSpPr>
        <dsp:cNvPr id="0" name=""/>
        <dsp:cNvSpPr/>
      </dsp:nvSpPr>
      <dsp:spPr>
        <a:xfrm>
          <a:off x="0" y="4920488"/>
          <a:ext cx="6900512"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4F99CD-9BD6-40D0-9DE3-424CB45BC06D}">
      <dsp:nvSpPr>
        <dsp:cNvPr id="0" name=""/>
        <dsp:cNvSpPr/>
      </dsp:nvSpPr>
      <dsp:spPr>
        <a:xfrm>
          <a:off x="0" y="4920488"/>
          <a:ext cx="6900512" cy="614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nb-NO" sz="2000" kern="1200"/>
            <a:t>1981		Lov om økonomiske tilskudd til livssynssamfunn</a:t>
          </a:r>
          <a:endParaRPr lang="en-US" sz="2000" kern="1200"/>
        </a:p>
      </dsp:txBody>
      <dsp:txXfrm>
        <a:off x="0" y="4920488"/>
        <a:ext cx="6900512" cy="614976"/>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19843C8-AE4B-4DF4-B5B0-087CDCA5FB0A}"/>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8A60DE1C-5F7A-4C69-9404-DBA4EB500C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24124130-0CE9-4F6F-9AA7-83A4E9AE4FA2}"/>
              </a:ext>
            </a:extLst>
          </p:cNvPr>
          <p:cNvSpPr>
            <a:spLocks noGrp="1"/>
          </p:cNvSpPr>
          <p:nvPr>
            <p:ph type="dt" sz="half" idx="10"/>
          </p:nvPr>
        </p:nvSpPr>
        <p:spPr/>
        <p:txBody>
          <a:bodyPr/>
          <a:lstStyle/>
          <a:p>
            <a:fld id="{C1EECF0D-45CB-4DDF-9EB0-77C9A4DED6EA}" type="datetimeFigureOut">
              <a:rPr lang="nb-NO" smtClean="0"/>
              <a:t>09.03.2023</a:t>
            </a:fld>
            <a:endParaRPr lang="nb-NO"/>
          </a:p>
        </p:txBody>
      </p:sp>
      <p:sp>
        <p:nvSpPr>
          <p:cNvPr id="5" name="Plassholder for bunntekst 4">
            <a:extLst>
              <a:ext uri="{FF2B5EF4-FFF2-40B4-BE49-F238E27FC236}">
                <a16:creationId xmlns:a16="http://schemas.microsoft.com/office/drawing/2014/main" id="{34E00258-CBAE-4E51-96AB-6118EAD657D9}"/>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E101D721-CFDD-490C-98E3-0CC655681424}"/>
              </a:ext>
            </a:extLst>
          </p:cNvPr>
          <p:cNvSpPr>
            <a:spLocks noGrp="1"/>
          </p:cNvSpPr>
          <p:nvPr>
            <p:ph type="sldNum" sz="quarter" idx="12"/>
          </p:nvPr>
        </p:nvSpPr>
        <p:spPr/>
        <p:txBody>
          <a:bodyPr/>
          <a:lstStyle/>
          <a:p>
            <a:fld id="{5BFF9C5F-7C72-41F6-BFCB-79E92B0C972E}" type="slidenum">
              <a:rPr lang="nb-NO" smtClean="0"/>
              <a:t>‹#›</a:t>
            </a:fld>
            <a:endParaRPr lang="nb-NO"/>
          </a:p>
        </p:txBody>
      </p:sp>
    </p:spTree>
    <p:extLst>
      <p:ext uri="{BB962C8B-B14F-4D97-AF65-F5344CB8AC3E}">
        <p14:creationId xmlns:p14="http://schemas.microsoft.com/office/powerpoint/2010/main" val="419469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D349E8F-DAD3-4CAD-89FB-08BE3048DD04}"/>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846A9B07-E13B-41F3-A782-6C0D2E6D7AD5}"/>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2C91E0DE-EB99-4379-B3C8-C2089AC07566}"/>
              </a:ext>
            </a:extLst>
          </p:cNvPr>
          <p:cNvSpPr>
            <a:spLocks noGrp="1"/>
          </p:cNvSpPr>
          <p:nvPr>
            <p:ph type="dt" sz="half" idx="10"/>
          </p:nvPr>
        </p:nvSpPr>
        <p:spPr/>
        <p:txBody>
          <a:bodyPr/>
          <a:lstStyle/>
          <a:p>
            <a:fld id="{C1EECF0D-45CB-4DDF-9EB0-77C9A4DED6EA}" type="datetimeFigureOut">
              <a:rPr lang="nb-NO" smtClean="0"/>
              <a:t>09.03.2023</a:t>
            </a:fld>
            <a:endParaRPr lang="nb-NO"/>
          </a:p>
        </p:txBody>
      </p:sp>
      <p:sp>
        <p:nvSpPr>
          <p:cNvPr id="5" name="Plassholder for bunntekst 4">
            <a:extLst>
              <a:ext uri="{FF2B5EF4-FFF2-40B4-BE49-F238E27FC236}">
                <a16:creationId xmlns:a16="http://schemas.microsoft.com/office/drawing/2014/main" id="{B33CD0DC-892E-48BC-A89B-7D08F5EFCF7C}"/>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235998F2-3438-4178-9967-5E1428345785}"/>
              </a:ext>
            </a:extLst>
          </p:cNvPr>
          <p:cNvSpPr>
            <a:spLocks noGrp="1"/>
          </p:cNvSpPr>
          <p:nvPr>
            <p:ph type="sldNum" sz="quarter" idx="12"/>
          </p:nvPr>
        </p:nvSpPr>
        <p:spPr/>
        <p:txBody>
          <a:bodyPr/>
          <a:lstStyle/>
          <a:p>
            <a:fld id="{5BFF9C5F-7C72-41F6-BFCB-79E92B0C972E}" type="slidenum">
              <a:rPr lang="nb-NO" smtClean="0"/>
              <a:t>‹#›</a:t>
            </a:fld>
            <a:endParaRPr lang="nb-NO"/>
          </a:p>
        </p:txBody>
      </p:sp>
    </p:spTree>
    <p:extLst>
      <p:ext uri="{BB962C8B-B14F-4D97-AF65-F5344CB8AC3E}">
        <p14:creationId xmlns:p14="http://schemas.microsoft.com/office/powerpoint/2010/main" val="1362654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1CD54656-A0E2-4902-836F-9BD95510D60F}"/>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D60CB280-4262-4C38-A82F-7BA7FDB35053}"/>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55503E97-4A6F-436C-B610-5EEA4BDF4990}"/>
              </a:ext>
            </a:extLst>
          </p:cNvPr>
          <p:cNvSpPr>
            <a:spLocks noGrp="1"/>
          </p:cNvSpPr>
          <p:nvPr>
            <p:ph type="dt" sz="half" idx="10"/>
          </p:nvPr>
        </p:nvSpPr>
        <p:spPr/>
        <p:txBody>
          <a:bodyPr/>
          <a:lstStyle/>
          <a:p>
            <a:fld id="{C1EECF0D-45CB-4DDF-9EB0-77C9A4DED6EA}" type="datetimeFigureOut">
              <a:rPr lang="nb-NO" smtClean="0"/>
              <a:t>09.03.2023</a:t>
            </a:fld>
            <a:endParaRPr lang="nb-NO"/>
          </a:p>
        </p:txBody>
      </p:sp>
      <p:sp>
        <p:nvSpPr>
          <p:cNvPr id="5" name="Plassholder for bunntekst 4">
            <a:extLst>
              <a:ext uri="{FF2B5EF4-FFF2-40B4-BE49-F238E27FC236}">
                <a16:creationId xmlns:a16="http://schemas.microsoft.com/office/drawing/2014/main" id="{6A2DFE86-8377-4C66-9000-F72F65BC0A78}"/>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AD62A8F9-AE90-42F5-9CA2-D67A9FC7D647}"/>
              </a:ext>
            </a:extLst>
          </p:cNvPr>
          <p:cNvSpPr>
            <a:spLocks noGrp="1"/>
          </p:cNvSpPr>
          <p:nvPr>
            <p:ph type="sldNum" sz="quarter" idx="12"/>
          </p:nvPr>
        </p:nvSpPr>
        <p:spPr/>
        <p:txBody>
          <a:bodyPr/>
          <a:lstStyle/>
          <a:p>
            <a:fld id="{5BFF9C5F-7C72-41F6-BFCB-79E92B0C972E}" type="slidenum">
              <a:rPr lang="nb-NO" smtClean="0"/>
              <a:t>‹#›</a:t>
            </a:fld>
            <a:endParaRPr lang="nb-NO"/>
          </a:p>
        </p:txBody>
      </p:sp>
    </p:spTree>
    <p:extLst>
      <p:ext uri="{BB962C8B-B14F-4D97-AF65-F5344CB8AC3E}">
        <p14:creationId xmlns:p14="http://schemas.microsoft.com/office/powerpoint/2010/main" val="444834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7F5A815-043F-497E-86F9-97536820970C}"/>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6B899EA7-4AE3-4E6B-B617-49BD61C3C7E5}"/>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9E6A8C3F-DBE9-435A-AA9A-74F75A3D45CB}"/>
              </a:ext>
            </a:extLst>
          </p:cNvPr>
          <p:cNvSpPr>
            <a:spLocks noGrp="1"/>
          </p:cNvSpPr>
          <p:nvPr>
            <p:ph type="dt" sz="half" idx="10"/>
          </p:nvPr>
        </p:nvSpPr>
        <p:spPr/>
        <p:txBody>
          <a:bodyPr/>
          <a:lstStyle/>
          <a:p>
            <a:fld id="{C1EECF0D-45CB-4DDF-9EB0-77C9A4DED6EA}" type="datetimeFigureOut">
              <a:rPr lang="nb-NO" smtClean="0"/>
              <a:t>09.03.2023</a:t>
            </a:fld>
            <a:endParaRPr lang="nb-NO"/>
          </a:p>
        </p:txBody>
      </p:sp>
      <p:sp>
        <p:nvSpPr>
          <p:cNvPr id="5" name="Plassholder for bunntekst 4">
            <a:extLst>
              <a:ext uri="{FF2B5EF4-FFF2-40B4-BE49-F238E27FC236}">
                <a16:creationId xmlns:a16="http://schemas.microsoft.com/office/drawing/2014/main" id="{D1DF0BE7-A4B4-433B-9EA3-58872C852A5A}"/>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8DEAF9B9-0B8E-46A5-BA33-D2BB9E25A353}"/>
              </a:ext>
            </a:extLst>
          </p:cNvPr>
          <p:cNvSpPr>
            <a:spLocks noGrp="1"/>
          </p:cNvSpPr>
          <p:nvPr>
            <p:ph type="sldNum" sz="quarter" idx="12"/>
          </p:nvPr>
        </p:nvSpPr>
        <p:spPr/>
        <p:txBody>
          <a:bodyPr/>
          <a:lstStyle/>
          <a:p>
            <a:fld id="{5BFF9C5F-7C72-41F6-BFCB-79E92B0C972E}" type="slidenum">
              <a:rPr lang="nb-NO" smtClean="0"/>
              <a:t>‹#›</a:t>
            </a:fld>
            <a:endParaRPr lang="nb-NO"/>
          </a:p>
        </p:txBody>
      </p:sp>
    </p:spTree>
    <p:extLst>
      <p:ext uri="{BB962C8B-B14F-4D97-AF65-F5344CB8AC3E}">
        <p14:creationId xmlns:p14="http://schemas.microsoft.com/office/powerpoint/2010/main" val="1672019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574C73F-4F81-4C3C-9CA6-EA27AA0BD91A}"/>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1EE3CA41-5492-46DD-9CFC-49D84FF5B2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3E672885-F73A-4A9C-B937-B03477AC7A1A}"/>
              </a:ext>
            </a:extLst>
          </p:cNvPr>
          <p:cNvSpPr>
            <a:spLocks noGrp="1"/>
          </p:cNvSpPr>
          <p:nvPr>
            <p:ph type="dt" sz="half" idx="10"/>
          </p:nvPr>
        </p:nvSpPr>
        <p:spPr/>
        <p:txBody>
          <a:bodyPr/>
          <a:lstStyle/>
          <a:p>
            <a:fld id="{C1EECF0D-45CB-4DDF-9EB0-77C9A4DED6EA}" type="datetimeFigureOut">
              <a:rPr lang="nb-NO" smtClean="0"/>
              <a:t>09.03.2023</a:t>
            </a:fld>
            <a:endParaRPr lang="nb-NO"/>
          </a:p>
        </p:txBody>
      </p:sp>
      <p:sp>
        <p:nvSpPr>
          <p:cNvPr id="5" name="Plassholder for bunntekst 4">
            <a:extLst>
              <a:ext uri="{FF2B5EF4-FFF2-40B4-BE49-F238E27FC236}">
                <a16:creationId xmlns:a16="http://schemas.microsoft.com/office/drawing/2014/main" id="{BCE797D1-A71A-41AC-8B64-44114334AB5A}"/>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D504F913-219E-4A0A-960E-89AE625EE2EE}"/>
              </a:ext>
            </a:extLst>
          </p:cNvPr>
          <p:cNvSpPr>
            <a:spLocks noGrp="1"/>
          </p:cNvSpPr>
          <p:nvPr>
            <p:ph type="sldNum" sz="quarter" idx="12"/>
          </p:nvPr>
        </p:nvSpPr>
        <p:spPr/>
        <p:txBody>
          <a:bodyPr/>
          <a:lstStyle/>
          <a:p>
            <a:fld id="{5BFF9C5F-7C72-41F6-BFCB-79E92B0C972E}" type="slidenum">
              <a:rPr lang="nb-NO" smtClean="0"/>
              <a:t>‹#›</a:t>
            </a:fld>
            <a:endParaRPr lang="nb-NO"/>
          </a:p>
        </p:txBody>
      </p:sp>
    </p:spTree>
    <p:extLst>
      <p:ext uri="{BB962C8B-B14F-4D97-AF65-F5344CB8AC3E}">
        <p14:creationId xmlns:p14="http://schemas.microsoft.com/office/powerpoint/2010/main" val="45020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2C850AC-2717-47CC-A61F-455A88E54D39}"/>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3DDB745D-F177-4FD0-B388-6259D4679114}"/>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64FEC6AD-B5EF-4A27-BEB0-3D88DFEF0216}"/>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AE28BBB7-6B42-4685-B5C9-21D6A3B42143}"/>
              </a:ext>
            </a:extLst>
          </p:cNvPr>
          <p:cNvSpPr>
            <a:spLocks noGrp="1"/>
          </p:cNvSpPr>
          <p:nvPr>
            <p:ph type="dt" sz="half" idx="10"/>
          </p:nvPr>
        </p:nvSpPr>
        <p:spPr/>
        <p:txBody>
          <a:bodyPr/>
          <a:lstStyle/>
          <a:p>
            <a:fld id="{C1EECF0D-45CB-4DDF-9EB0-77C9A4DED6EA}" type="datetimeFigureOut">
              <a:rPr lang="nb-NO" smtClean="0"/>
              <a:t>09.03.2023</a:t>
            </a:fld>
            <a:endParaRPr lang="nb-NO"/>
          </a:p>
        </p:txBody>
      </p:sp>
      <p:sp>
        <p:nvSpPr>
          <p:cNvPr id="6" name="Plassholder for bunntekst 5">
            <a:extLst>
              <a:ext uri="{FF2B5EF4-FFF2-40B4-BE49-F238E27FC236}">
                <a16:creationId xmlns:a16="http://schemas.microsoft.com/office/drawing/2014/main" id="{3708BCF6-0EC8-4C74-A89F-97F018104E8D}"/>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D8623E2A-8D42-4594-A21D-14F40B30CC6C}"/>
              </a:ext>
            </a:extLst>
          </p:cNvPr>
          <p:cNvSpPr>
            <a:spLocks noGrp="1"/>
          </p:cNvSpPr>
          <p:nvPr>
            <p:ph type="sldNum" sz="quarter" idx="12"/>
          </p:nvPr>
        </p:nvSpPr>
        <p:spPr/>
        <p:txBody>
          <a:bodyPr/>
          <a:lstStyle/>
          <a:p>
            <a:fld id="{5BFF9C5F-7C72-41F6-BFCB-79E92B0C972E}" type="slidenum">
              <a:rPr lang="nb-NO" smtClean="0"/>
              <a:t>‹#›</a:t>
            </a:fld>
            <a:endParaRPr lang="nb-NO"/>
          </a:p>
        </p:txBody>
      </p:sp>
    </p:spTree>
    <p:extLst>
      <p:ext uri="{BB962C8B-B14F-4D97-AF65-F5344CB8AC3E}">
        <p14:creationId xmlns:p14="http://schemas.microsoft.com/office/powerpoint/2010/main" val="2138272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66E52D5-0F54-47D9-A71B-B15457C91E3D}"/>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A8356DAF-C4E0-4166-B380-76E88A8B76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36F21836-262D-47A5-BACA-900AC89A965F}"/>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B30FBFCB-8219-4490-86FD-289BEB35E8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E8E5BE11-CA07-4525-862A-46FD39AEC127}"/>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E2F38956-F63A-4ED0-9EDF-54A6B7649679}"/>
              </a:ext>
            </a:extLst>
          </p:cNvPr>
          <p:cNvSpPr>
            <a:spLocks noGrp="1"/>
          </p:cNvSpPr>
          <p:nvPr>
            <p:ph type="dt" sz="half" idx="10"/>
          </p:nvPr>
        </p:nvSpPr>
        <p:spPr/>
        <p:txBody>
          <a:bodyPr/>
          <a:lstStyle/>
          <a:p>
            <a:fld id="{C1EECF0D-45CB-4DDF-9EB0-77C9A4DED6EA}" type="datetimeFigureOut">
              <a:rPr lang="nb-NO" smtClean="0"/>
              <a:t>09.03.2023</a:t>
            </a:fld>
            <a:endParaRPr lang="nb-NO"/>
          </a:p>
        </p:txBody>
      </p:sp>
      <p:sp>
        <p:nvSpPr>
          <p:cNvPr id="8" name="Plassholder for bunntekst 7">
            <a:extLst>
              <a:ext uri="{FF2B5EF4-FFF2-40B4-BE49-F238E27FC236}">
                <a16:creationId xmlns:a16="http://schemas.microsoft.com/office/drawing/2014/main" id="{B80BAFD0-31B2-480D-9E17-835299273741}"/>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159C33F9-6DF1-41FD-BB7B-8BF5CAFA9B32}"/>
              </a:ext>
            </a:extLst>
          </p:cNvPr>
          <p:cNvSpPr>
            <a:spLocks noGrp="1"/>
          </p:cNvSpPr>
          <p:nvPr>
            <p:ph type="sldNum" sz="quarter" idx="12"/>
          </p:nvPr>
        </p:nvSpPr>
        <p:spPr/>
        <p:txBody>
          <a:bodyPr/>
          <a:lstStyle/>
          <a:p>
            <a:fld id="{5BFF9C5F-7C72-41F6-BFCB-79E92B0C972E}" type="slidenum">
              <a:rPr lang="nb-NO" smtClean="0"/>
              <a:t>‹#›</a:t>
            </a:fld>
            <a:endParaRPr lang="nb-NO"/>
          </a:p>
        </p:txBody>
      </p:sp>
    </p:spTree>
    <p:extLst>
      <p:ext uri="{BB962C8B-B14F-4D97-AF65-F5344CB8AC3E}">
        <p14:creationId xmlns:p14="http://schemas.microsoft.com/office/powerpoint/2010/main" val="926708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C1A6EE2-94AD-4318-8804-DA0113252F6B}"/>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A3EC986D-97A8-4A86-92F6-A175F722DE80}"/>
              </a:ext>
            </a:extLst>
          </p:cNvPr>
          <p:cNvSpPr>
            <a:spLocks noGrp="1"/>
          </p:cNvSpPr>
          <p:nvPr>
            <p:ph type="dt" sz="half" idx="10"/>
          </p:nvPr>
        </p:nvSpPr>
        <p:spPr/>
        <p:txBody>
          <a:bodyPr/>
          <a:lstStyle/>
          <a:p>
            <a:fld id="{C1EECF0D-45CB-4DDF-9EB0-77C9A4DED6EA}" type="datetimeFigureOut">
              <a:rPr lang="nb-NO" smtClean="0"/>
              <a:t>09.03.2023</a:t>
            </a:fld>
            <a:endParaRPr lang="nb-NO"/>
          </a:p>
        </p:txBody>
      </p:sp>
      <p:sp>
        <p:nvSpPr>
          <p:cNvPr id="4" name="Plassholder for bunntekst 3">
            <a:extLst>
              <a:ext uri="{FF2B5EF4-FFF2-40B4-BE49-F238E27FC236}">
                <a16:creationId xmlns:a16="http://schemas.microsoft.com/office/drawing/2014/main" id="{6004C36F-83F2-4EB9-8812-5174BCD016E4}"/>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F4BA8F51-0E9B-4E0F-8D58-7C0D04601513}"/>
              </a:ext>
            </a:extLst>
          </p:cNvPr>
          <p:cNvSpPr>
            <a:spLocks noGrp="1"/>
          </p:cNvSpPr>
          <p:nvPr>
            <p:ph type="sldNum" sz="quarter" idx="12"/>
          </p:nvPr>
        </p:nvSpPr>
        <p:spPr/>
        <p:txBody>
          <a:bodyPr/>
          <a:lstStyle/>
          <a:p>
            <a:fld id="{5BFF9C5F-7C72-41F6-BFCB-79E92B0C972E}" type="slidenum">
              <a:rPr lang="nb-NO" smtClean="0"/>
              <a:t>‹#›</a:t>
            </a:fld>
            <a:endParaRPr lang="nb-NO"/>
          </a:p>
        </p:txBody>
      </p:sp>
    </p:spTree>
    <p:extLst>
      <p:ext uri="{BB962C8B-B14F-4D97-AF65-F5344CB8AC3E}">
        <p14:creationId xmlns:p14="http://schemas.microsoft.com/office/powerpoint/2010/main" val="2756116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5E0048C1-6E40-45ED-833F-218FA4C96BAC}"/>
              </a:ext>
            </a:extLst>
          </p:cNvPr>
          <p:cNvSpPr>
            <a:spLocks noGrp="1"/>
          </p:cNvSpPr>
          <p:nvPr>
            <p:ph type="dt" sz="half" idx="10"/>
          </p:nvPr>
        </p:nvSpPr>
        <p:spPr/>
        <p:txBody>
          <a:bodyPr/>
          <a:lstStyle/>
          <a:p>
            <a:fld id="{C1EECF0D-45CB-4DDF-9EB0-77C9A4DED6EA}" type="datetimeFigureOut">
              <a:rPr lang="nb-NO" smtClean="0"/>
              <a:t>09.03.2023</a:t>
            </a:fld>
            <a:endParaRPr lang="nb-NO"/>
          </a:p>
        </p:txBody>
      </p:sp>
      <p:sp>
        <p:nvSpPr>
          <p:cNvPr id="3" name="Plassholder for bunntekst 2">
            <a:extLst>
              <a:ext uri="{FF2B5EF4-FFF2-40B4-BE49-F238E27FC236}">
                <a16:creationId xmlns:a16="http://schemas.microsoft.com/office/drawing/2014/main" id="{9AB6D5DF-DAF0-43F3-A76E-1823580317CF}"/>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7E4B9C53-6248-4BAD-AA81-98D4E87313CB}"/>
              </a:ext>
            </a:extLst>
          </p:cNvPr>
          <p:cNvSpPr>
            <a:spLocks noGrp="1"/>
          </p:cNvSpPr>
          <p:nvPr>
            <p:ph type="sldNum" sz="quarter" idx="12"/>
          </p:nvPr>
        </p:nvSpPr>
        <p:spPr/>
        <p:txBody>
          <a:bodyPr/>
          <a:lstStyle/>
          <a:p>
            <a:fld id="{5BFF9C5F-7C72-41F6-BFCB-79E92B0C972E}" type="slidenum">
              <a:rPr lang="nb-NO" smtClean="0"/>
              <a:t>‹#›</a:t>
            </a:fld>
            <a:endParaRPr lang="nb-NO"/>
          </a:p>
        </p:txBody>
      </p:sp>
    </p:spTree>
    <p:extLst>
      <p:ext uri="{BB962C8B-B14F-4D97-AF65-F5344CB8AC3E}">
        <p14:creationId xmlns:p14="http://schemas.microsoft.com/office/powerpoint/2010/main" val="77158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A1DB664-4099-42F9-9B37-FA771212C56A}"/>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2E6EE190-274D-4E3E-833F-8B871B907B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6A4A0CF6-D1F6-4A64-A414-3715BBDF21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16C8366D-0A6F-4BFF-BF70-B001D19E0786}"/>
              </a:ext>
            </a:extLst>
          </p:cNvPr>
          <p:cNvSpPr>
            <a:spLocks noGrp="1"/>
          </p:cNvSpPr>
          <p:nvPr>
            <p:ph type="dt" sz="half" idx="10"/>
          </p:nvPr>
        </p:nvSpPr>
        <p:spPr/>
        <p:txBody>
          <a:bodyPr/>
          <a:lstStyle/>
          <a:p>
            <a:fld id="{C1EECF0D-45CB-4DDF-9EB0-77C9A4DED6EA}" type="datetimeFigureOut">
              <a:rPr lang="nb-NO" smtClean="0"/>
              <a:t>09.03.2023</a:t>
            </a:fld>
            <a:endParaRPr lang="nb-NO"/>
          </a:p>
        </p:txBody>
      </p:sp>
      <p:sp>
        <p:nvSpPr>
          <p:cNvPr id="6" name="Plassholder for bunntekst 5">
            <a:extLst>
              <a:ext uri="{FF2B5EF4-FFF2-40B4-BE49-F238E27FC236}">
                <a16:creationId xmlns:a16="http://schemas.microsoft.com/office/drawing/2014/main" id="{C1C39194-BEFC-4AEC-8BD5-4BF0E18B7E97}"/>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4A428F7F-AB8A-478D-85FF-6A9470EC19DD}"/>
              </a:ext>
            </a:extLst>
          </p:cNvPr>
          <p:cNvSpPr>
            <a:spLocks noGrp="1"/>
          </p:cNvSpPr>
          <p:nvPr>
            <p:ph type="sldNum" sz="quarter" idx="12"/>
          </p:nvPr>
        </p:nvSpPr>
        <p:spPr/>
        <p:txBody>
          <a:bodyPr/>
          <a:lstStyle/>
          <a:p>
            <a:fld id="{5BFF9C5F-7C72-41F6-BFCB-79E92B0C972E}" type="slidenum">
              <a:rPr lang="nb-NO" smtClean="0"/>
              <a:t>‹#›</a:t>
            </a:fld>
            <a:endParaRPr lang="nb-NO"/>
          </a:p>
        </p:txBody>
      </p:sp>
    </p:spTree>
    <p:extLst>
      <p:ext uri="{BB962C8B-B14F-4D97-AF65-F5344CB8AC3E}">
        <p14:creationId xmlns:p14="http://schemas.microsoft.com/office/powerpoint/2010/main" val="489189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9D1A1C3-48BC-4B33-94C9-00543CE2B7BE}"/>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22666860-3280-4BCC-86B3-CD59E121F4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4DCE2959-A469-44B9-9D9C-966B216D97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CD2879A2-2510-47B1-B99D-AA66E2EC536E}"/>
              </a:ext>
            </a:extLst>
          </p:cNvPr>
          <p:cNvSpPr>
            <a:spLocks noGrp="1"/>
          </p:cNvSpPr>
          <p:nvPr>
            <p:ph type="dt" sz="half" idx="10"/>
          </p:nvPr>
        </p:nvSpPr>
        <p:spPr/>
        <p:txBody>
          <a:bodyPr/>
          <a:lstStyle/>
          <a:p>
            <a:fld id="{C1EECF0D-45CB-4DDF-9EB0-77C9A4DED6EA}" type="datetimeFigureOut">
              <a:rPr lang="nb-NO" smtClean="0"/>
              <a:t>09.03.2023</a:t>
            </a:fld>
            <a:endParaRPr lang="nb-NO"/>
          </a:p>
        </p:txBody>
      </p:sp>
      <p:sp>
        <p:nvSpPr>
          <p:cNvPr id="6" name="Plassholder for bunntekst 5">
            <a:extLst>
              <a:ext uri="{FF2B5EF4-FFF2-40B4-BE49-F238E27FC236}">
                <a16:creationId xmlns:a16="http://schemas.microsoft.com/office/drawing/2014/main" id="{D0D68F0A-EA2B-43A1-B9D3-56321ADBA339}"/>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EEB6D249-B8E9-48CC-AA59-653500B9F84B}"/>
              </a:ext>
            </a:extLst>
          </p:cNvPr>
          <p:cNvSpPr>
            <a:spLocks noGrp="1"/>
          </p:cNvSpPr>
          <p:nvPr>
            <p:ph type="sldNum" sz="quarter" idx="12"/>
          </p:nvPr>
        </p:nvSpPr>
        <p:spPr/>
        <p:txBody>
          <a:bodyPr/>
          <a:lstStyle/>
          <a:p>
            <a:fld id="{5BFF9C5F-7C72-41F6-BFCB-79E92B0C972E}" type="slidenum">
              <a:rPr lang="nb-NO" smtClean="0"/>
              <a:t>‹#›</a:t>
            </a:fld>
            <a:endParaRPr lang="nb-NO"/>
          </a:p>
        </p:txBody>
      </p:sp>
    </p:spTree>
    <p:extLst>
      <p:ext uri="{BB962C8B-B14F-4D97-AF65-F5344CB8AC3E}">
        <p14:creationId xmlns:p14="http://schemas.microsoft.com/office/powerpoint/2010/main" val="2721087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F8365E1A-EE69-418F-998A-39A273A9F8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ECC12733-F049-4CB7-9EF3-68D44339B7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726C38F2-9C93-45F2-8983-4746FC1C7C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EECF0D-45CB-4DDF-9EB0-77C9A4DED6EA}" type="datetimeFigureOut">
              <a:rPr lang="nb-NO" smtClean="0"/>
              <a:t>09.03.2023</a:t>
            </a:fld>
            <a:endParaRPr lang="nb-NO"/>
          </a:p>
        </p:txBody>
      </p:sp>
      <p:sp>
        <p:nvSpPr>
          <p:cNvPr id="5" name="Plassholder for bunntekst 4">
            <a:extLst>
              <a:ext uri="{FF2B5EF4-FFF2-40B4-BE49-F238E27FC236}">
                <a16:creationId xmlns:a16="http://schemas.microsoft.com/office/drawing/2014/main" id="{534FDB89-7B8D-4CE3-84B3-88065B01C3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7BDBD9ED-303E-47B0-9504-781CCCCE3E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FF9C5F-7C72-41F6-BFCB-79E92B0C972E}" type="slidenum">
              <a:rPr lang="nb-NO" smtClean="0"/>
              <a:t>‹#›</a:t>
            </a:fld>
            <a:endParaRPr lang="nb-NO"/>
          </a:p>
        </p:txBody>
      </p:sp>
    </p:spTree>
    <p:extLst>
      <p:ext uri="{BB962C8B-B14F-4D97-AF65-F5344CB8AC3E}">
        <p14:creationId xmlns:p14="http://schemas.microsoft.com/office/powerpoint/2010/main" val="42224419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15">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7865FCB2-451C-4FEE-AE95-93C3E544B7D1}"/>
              </a:ext>
            </a:extLst>
          </p:cNvPr>
          <p:cNvSpPr>
            <a:spLocks noGrp="1"/>
          </p:cNvSpPr>
          <p:nvPr>
            <p:ph type="ctrTitle"/>
          </p:nvPr>
        </p:nvSpPr>
        <p:spPr>
          <a:xfrm>
            <a:off x="890338" y="640080"/>
            <a:ext cx="3734014" cy="3566160"/>
          </a:xfrm>
        </p:spPr>
        <p:txBody>
          <a:bodyPr anchor="b">
            <a:normAutofit/>
          </a:bodyPr>
          <a:lstStyle/>
          <a:p>
            <a:pPr algn="l"/>
            <a:r>
              <a:rPr lang="nb-NO" sz="5400"/>
              <a:t>Det livssynsåpne samfunn</a:t>
            </a:r>
          </a:p>
        </p:txBody>
      </p:sp>
      <p:sp>
        <p:nvSpPr>
          <p:cNvPr id="3" name="Undertittel 2">
            <a:extLst>
              <a:ext uri="{FF2B5EF4-FFF2-40B4-BE49-F238E27FC236}">
                <a16:creationId xmlns:a16="http://schemas.microsoft.com/office/drawing/2014/main" id="{70B7BF8B-24ED-49AF-8FD7-5E92B83AC76F}"/>
              </a:ext>
            </a:extLst>
          </p:cNvPr>
          <p:cNvSpPr>
            <a:spLocks noGrp="1"/>
          </p:cNvSpPr>
          <p:nvPr>
            <p:ph type="subTitle" idx="1"/>
          </p:nvPr>
        </p:nvSpPr>
        <p:spPr>
          <a:xfrm>
            <a:off x="890339" y="4636008"/>
            <a:ext cx="3734014" cy="1572768"/>
          </a:xfrm>
        </p:spPr>
        <p:txBody>
          <a:bodyPr>
            <a:normAutofit/>
          </a:bodyPr>
          <a:lstStyle/>
          <a:p>
            <a:pPr algn="l"/>
            <a:r>
              <a:rPr lang="nb-NO"/>
              <a:t>10 år etter NOUen</a:t>
            </a:r>
          </a:p>
        </p:txBody>
      </p:sp>
      <p:sp>
        <p:nvSpPr>
          <p:cNvPr id="23"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Hender som holder hverandres hånd ledd og sammen satt sammen til å danne en sirkel">
            <a:extLst>
              <a:ext uri="{FF2B5EF4-FFF2-40B4-BE49-F238E27FC236}">
                <a16:creationId xmlns:a16="http://schemas.microsoft.com/office/drawing/2014/main" id="{9C6F2C05-6E3F-17DD-6570-FF76B10B785F}"/>
              </a:ext>
            </a:extLst>
          </p:cNvPr>
          <p:cNvPicPr>
            <a:picLocks noChangeAspect="1"/>
          </p:cNvPicPr>
          <p:nvPr/>
        </p:nvPicPr>
        <p:blipFill rotWithShape="1">
          <a:blip r:embed="rId2"/>
          <a:srcRect l="16524" r="16523" b="-1"/>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1874772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C3BBBA1-08CF-447B-AEE9-D33E816BA17C}"/>
              </a:ext>
            </a:extLst>
          </p:cNvPr>
          <p:cNvSpPr>
            <a:spLocks noGrp="1"/>
          </p:cNvSpPr>
          <p:nvPr>
            <p:ph type="title"/>
          </p:nvPr>
        </p:nvSpPr>
        <p:spPr/>
        <p:txBody>
          <a:bodyPr/>
          <a:lstStyle/>
          <a:p>
            <a:r>
              <a:rPr lang="nb-NO"/>
              <a:t>Statskirke eller ei?</a:t>
            </a:r>
          </a:p>
        </p:txBody>
      </p:sp>
      <p:sp>
        <p:nvSpPr>
          <p:cNvPr id="3" name="Plassholder for innhold 2">
            <a:extLst>
              <a:ext uri="{FF2B5EF4-FFF2-40B4-BE49-F238E27FC236}">
                <a16:creationId xmlns:a16="http://schemas.microsoft.com/office/drawing/2014/main" id="{D9B7CEB2-48ED-48BB-93AB-CBF60B71A9B6}"/>
              </a:ext>
            </a:extLst>
          </p:cNvPr>
          <p:cNvSpPr>
            <a:spLocks noGrp="1"/>
          </p:cNvSpPr>
          <p:nvPr>
            <p:ph idx="1"/>
          </p:nvPr>
        </p:nvSpPr>
        <p:spPr/>
        <p:txBody>
          <a:bodyPr>
            <a:normAutofit fontScale="92500" lnSpcReduction="10000"/>
          </a:bodyPr>
          <a:lstStyle/>
          <a:p>
            <a:r>
              <a:rPr lang="nb-NO"/>
              <a:t>Sturla: «I dag er Den norske kirke ifølge Grunnloven «Norges folkekirke.» Hvorvidt det virkelig betyr at den ikke lenger er en statskirke, kan med en viss rett sies å være et tolkningsspørsmål.»</a:t>
            </a:r>
          </a:p>
          <a:p>
            <a:r>
              <a:rPr lang="nb-NO"/>
              <a:t>«På en måte kan også kirkens offentlige posisjon sies å være formelt styrket: I og med at grunnlovsendringene i 2012 er Den norske kirke for første gang nevnt i Grunnloven (§ 16) og gitt en offentlig rolle.»</a:t>
            </a:r>
          </a:p>
          <a:p>
            <a:endParaRPr lang="nb-NO"/>
          </a:p>
          <a:p>
            <a:r>
              <a:rPr lang="nb-NO" err="1"/>
              <a:t>Dnk</a:t>
            </a:r>
            <a:r>
              <a:rPr lang="nb-NO"/>
              <a:t> er blitt selvstendig rettssubjekt og ikke lenger en del av staten, fastsetter egen liturgi og tilsetter egne ledere.</a:t>
            </a:r>
          </a:p>
          <a:p>
            <a:r>
              <a:rPr lang="nb-NO"/>
              <a:t>Men finansieres fortsatt av det offentlige, styres i større detalj gjennom lovgivning og har en særstilling</a:t>
            </a:r>
          </a:p>
        </p:txBody>
      </p:sp>
    </p:spTree>
    <p:extLst>
      <p:ext uri="{BB962C8B-B14F-4D97-AF65-F5344CB8AC3E}">
        <p14:creationId xmlns:p14="http://schemas.microsoft.com/office/powerpoint/2010/main" val="1615253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F891482-7610-40A5-A9F3-F793A497DB09}"/>
              </a:ext>
            </a:extLst>
          </p:cNvPr>
          <p:cNvSpPr>
            <a:spLocks noGrp="1"/>
          </p:cNvSpPr>
          <p:nvPr>
            <p:ph type="title"/>
          </p:nvPr>
        </p:nvSpPr>
        <p:spPr/>
        <p:txBody>
          <a:bodyPr/>
          <a:lstStyle/>
          <a:p>
            <a:r>
              <a:rPr lang="nb-NO"/>
              <a:t>Det livssynsåpne samfunn = en aktivt støttende livssynspolitikk</a:t>
            </a:r>
          </a:p>
        </p:txBody>
      </p:sp>
      <p:sp>
        <p:nvSpPr>
          <p:cNvPr id="3" name="Plassholder for innhold 2">
            <a:extLst>
              <a:ext uri="{FF2B5EF4-FFF2-40B4-BE49-F238E27FC236}">
                <a16:creationId xmlns:a16="http://schemas.microsoft.com/office/drawing/2014/main" id="{433519B8-5447-4CA2-88FF-5F88E190FFD8}"/>
              </a:ext>
            </a:extLst>
          </p:cNvPr>
          <p:cNvSpPr>
            <a:spLocks noGrp="1"/>
          </p:cNvSpPr>
          <p:nvPr>
            <p:ph idx="1"/>
          </p:nvPr>
        </p:nvSpPr>
        <p:spPr/>
        <p:txBody>
          <a:bodyPr/>
          <a:lstStyle/>
          <a:p>
            <a:r>
              <a:rPr lang="nb-NO"/>
              <a:t>Finansiering</a:t>
            </a:r>
          </a:p>
          <a:p>
            <a:r>
              <a:rPr lang="nb-NO"/>
              <a:t>En grad av tilrettelegging</a:t>
            </a:r>
          </a:p>
          <a:p>
            <a:r>
              <a:rPr lang="nb-NO"/>
              <a:t>Dialog/kontakt</a:t>
            </a:r>
          </a:p>
          <a:p>
            <a:r>
              <a:rPr lang="nb-NO"/>
              <a:t>Krav – dels formelle og dels innholdsmessige</a:t>
            </a:r>
          </a:p>
          <a:p>
            <a:endParaRPr lang="nb-NO"/>
          </a:p>
          <a:p>
            <a:r>
              <a:rPr lang="nb-NO"/>
              <a:t>Ulike begrunnelser for en aktivt støttende politikk</a:t>
            </a:r>
          </a:p>
        </p:txBody>
      </p:sp>
    </p:spTree>
    <p:extLst>
      <p:ext uri="{BB962C8B-B14F-4D97-AF65-F5344CB8AC3E}">
        <p14:creationId xmlns:p14="http://schemas.microsoft.com/office/powerpoint/2010/main" val="3406837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A059636-00DE-1082-37B6-260DEC0EAE99}"/>
              </a:ext>
            </a:extLst>
          </p:cNvPr>
          <p:cNvSpPr>
            <a:spLocks noGrp="1"/>
          </p:cNvSpPr>
          <p:nvPr>
            <p:ph type="title"/>
          </p:nvPr>
        </p:nvSpPr>
        <p:spPr/>
        <p:txBody>
          <a:bodyPr/>
          <a:lstStyle/>
          <a:p>
            <a:r>
              <a:rPr lang="nb-NO">
                <a:cs typeface="Calibri Light"/>
              </a:rPr>
              <a:t>To begrunnelser for en aktivt støttende tros- og livssynspolitikk</a:t>
            </a:r>
            <a:endParaRPr lang="nb-NO"/>
          </a:p>
        </p:txBody>
      </p:sp>
      <p:sp>
        <p:nvSpPr>
          <p:cNvPr id="3" name="Plassholder for innhold 2">
            <a:extLst>
              <a:ext uri="{FF2B5EF4-FFF2-40B4-BE49-F238E27FC236}">
                <a16:creationId xmlns:a16="http://schemas.microsoft.com/office/drawing/2014/main" id="{6ADB9DFB-6F00-9B29-5462-3D19E3BB13AA}"/>
              </a:ext>
            </a:extLst>
          </p:cNvPr>
          <p:cNvSpPr>
            <a:spLocks noGrp="1"/>
          </p:cNvSpPr>
          <p:nvPr>
            <p:ph idx="1"/>
          </p:nvPr>
        </p:nvSpPr>
        <p:spPr/>
        <p:txBody>
          <a:bodyPr vert="horz" lIns="91440" tIns="45720" rIns="91440" bIns="45720" rtlCol="0" anchor="t">
            <a:normAutofit fontScale="92500"/>
          </a:bodyPr>
          <a:lstStyle/>
          <a:p>
            <a:r>
              <a:rPr lang="nb-NO">
                <a:cs typeface="Calibri"/>
              </a:rPr>
              <a:t>Menneskerettslig: For å gjøre den individuelle retten til fri tros- og livssynsutøvelse reell, bør staten støtte og til en viss grad tilrettelegge for borgernes livssynsutøvelse</a:t>
            </a:r>
          </a:p>
          <a:p>
            <a:endParaRPr lang="nb-NO">
              <a:cs typeface="Calibri"/>
            </a:endParaRPr>
          </a:p>
          <a:p>
            <a:r>
              <a:rPr lang="nb-NO">
                <a:cs typeface="Calibri"/>
              </a:rPr>
              <a:t>Et gode/velferdsgode: Tros- og livssynssamfunn ivaretar viktige oppgaver for den enkelte og samfunnet og bør derfor støttes</a:t>
            </a:r>
          </a:p>
          <a:p>
            <a:endParaRPr lang="nb-NO">
              <a:cs typeface="Calibri"/>
            </a:endParaRPr>
          </a:p>
          <a:p>
            <a:r>
              <a:rPr lang="nb-NO" err="1">
                <a:cs typeface="Calibri"/>
              </a:rPr>
              <a:t>Prop</a:t>
            </a:r>
            <a:r>
              <a:rPr lang="nb-NO">
                <a:cs typeface="Calibri"/>
              </a:rPr>
              <a:t>. 130 L legger til: "bygger samfunn og tillit mellom samfunn og stat" - løse sosiale utfordringer. Fremme integrering og dempe konflikter</a:t>
            </a:r>
          </a:p>
          <a:p>
            <a:r>
              <a:rPr lang="nb-NO">
                <a:cs typeface="Calibri"/>
              </a:rPr>
              <a:t>En økende </a:t>
            </a:r>
            <a:r>
              <a:rPr lang="nb-NO" err="1">
                <a:cs typeface="Calibri"/>
              </a:rPr>
              <a:t>instrumentalisering</a:t>
            </a:r>
            <a:r>
              <a:rPr lang="nb-NO">
                <a:cs typeface="Calibri"/>
              </a:rPr>
              <a:t> av tros- og livssynspolitikken</a:t>
            </a:r>
          </a:p>
        </p:txBody>
      </p:sp>
    </p:spTree>
    <p:extLst>
      <p:ext uri="{BB962C8B-B14F-4D97-AF65-F5344CB8AC3E}">
        <p14:creationId xmlns:p14="http://schemas.microsoft.com/office/powerpoint/2010/main" val="24449245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E81677C-A88E-F840-13E4-4DC90D1981A8}"/>
              </a:ext>
            </a:extLst>
          </p:cNvPr>
          <p:cNvSpPr>
            <a:spLocks noGrp="1"/>
          </p:cNvSpPr>
          <p:nvPr>
            <p:ph type="title"/>
          </p:nvPr>
        </p:nvSpPr>
        <p:spPr/>
        <p:txBody>
          <a:bodyPr/>
          <a:lstStyle/>
          <a:p>
            <a:r>
              <a:rPr lang="nb-NO">
                <a:cs typeface="Calibri Light"/>
              </a:rPr>
              <a:t>Hva slags stat og hva slags samfunn?</a:t>
            </a:r>
          </a:p>
        </p:txBody>
      </p:sp>
      <p:sp>
        <p:nvSpPr>
          <p:cNvPr id="3" name="Plassholder for innhold 2">
            <a:extLst>
              <a:ext uri="{FF2B5EF4-FFF2-40B4-BE49-F238E27FC236}">
                <a16:creationId xmlns:a16="http://schemas.microsoft.com/office/drawing/2014/main" id="{5CCD84F8-7555-9724-A67B-F324406A6CCE}"/>
              </a:ext>
            </a:extLst>
          </p:cNvPr>
          <p:cNvSpPr>
            <a:spLocks noGrp="1"/>
          </p:cNvSpPr>
          <p:nvPr>
            <p:ph idx="1"/>
          </p:nvPr>
        </p:nvSpPr>
        <p:spPr/>
        <p:txBody>
          <a:bodyPr vert="horz" lIns="91440" tIns="45720" rIns="91440" bIns="45720" rtlCol="0" anchor="t">
            <a:normAutofit/>
          </a:bodyPr>
          <a:lstStyle/>
          <a:p>
            <a:r>
              <a:rPr lang="nb-NO">
                <a:cs typeface="Calibri"/>
              </a:rPr>
              <a:t>Sekulær stat – pluralistisk samfunn</a:t>
            </a:r>
          </a:p>
          <a:p>
            <a:r>
              <a:rPr lang="nb-NO">
                <a:cs typeface="Calibri"/>
              </a:rPr>
              <a:t>Stat – kommune, offentlige myndigheter, allmenne institusjoner som skole, forsvaret</a:t>
            </a:r>
          </a:p>
          <a:p>
            <a:endParaRPr lang="nb-NO">
              <a:cs typeface="Calibri"/>
            </a:endParaRPr>
          </a:p>
          <a:p>
            <a:r>
              <a:rPr lang="nb-NO">
                <a:cs typeface="Calibri"/>
              </a:rPr>
              <a:t>Samfunn – borgere, sivilsamfunn, tros- og livssynssamfunn, ulike aktører</a:t>
            </a:r>
          </a:p>
          <a:p>
            <a:r>
              <a:rPr lang="nb-NO">
                <a:cs typeface="Calibri"/>
              </a:rPr>
              <a:t>Uenighetsfellesskap</a:t>
            </a:r>
          </a:p>
          <a:p>
            <a:endParaRPr lang="nb-NO">
              <a:cs typeface="Calibri"/>
            </a:endParaRPr>
          </a:p>
          <a:p>
            <a:endParaRPr lang="nb-NO">
              <a:cs typeface="Calibri"/>
            </a:endParaRPr>
          </a:p>
          <a:p>
            <a:pPr marL="0" indent="0">
              <a:buNone/>
            </a:pPr>
            <a:endParaRPr lang="nb-NO">
              <a:cs typeface="Calibri"/>
            </a:endParaRPr>
          </a:p>
        </p:txBody>
      </p:sp>
    </p:spTree>
    <p:extLst>
      <p:ext uri="{BB962C8B-B14F-4D97-AF65-F5344CB8AC3E}">
        <p14:creationId xmlns:p14="http://schemas.microsoft.com/office/powerpoint/2010/main" val="3257538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7354FF2-B044-7559-6512-61051AAE144C}"/>
              </a:ext>
            </a:extLst>
          </p:cNvPr>
          <p:cNvSpPr>
            <a:spLocks noGrp="1"/>
          </p:cNvSpPr>
          <p:nvPr>
            <p:ph type="title"/>
          </p:nvPr>
        </p:nvSpPr>
        <p:spPr/>
        <p:txBody>
          <a:bodyPr/>
          <a:lstStyle/>
          <a:p>
            <a:r>
              <a:rPr lang="nb-NO">
                <a:cs typeface="Calibri Light"/>
              </a:rPr>
              <a:t>Kritikk av Det livssynsåpne samfunn</a:t>
            </a:r>
            <a:endParaRPr lang="nb-NO"/>
          </a:p>
        </p:txBody>
      </p:sp>
      <p:sp>
        <p:nvSpPr>
          <p:cNvPr id="3" name="Plassholder for innhold 2">
            <a:extLst>
              <a:ext uri="{FF2B5EF4-FFF2-40B4-BE49-F238E27FC236}">
                <a16:creationId xmlns:a16="http://schemas.microsoft.com/office/drawing/2014/main" id="{04B5C162-96C7-E313-1FC9-5D2D0D9859AD}"/>
              </a:ext>
            </a:extLst>
          </p:cNvPr>
          <p:cNvSpPr>
            <a:spLocks noGrp="1"/>
          </p:cNvSpPr>
          <p:nvPr>
            <p:ph idx="1"/>
          </p:nvPr>
        </p:nvSpPr>
        <p:spPr/>
        <p:txBody>
          <a:bodyPr vert="horz" lIns="91440" tIns="45720" rIns="91440" bIns="45720" rtlCol="0" anchor="t">
            <a:normAutofit/>
          </a:bodyPr>
          <a:lstStyle/>
          <a:p>
            <a:r>
              <a:rPr lang="nb-NO">
                <a:cs typeface="Calibri"/>
              </a:rPr>
              <a:t>De som ønsker en videreføring av tradisjonen med et nasjonalt religiøst fellesskap: Norge som kristent land</a:t>
            </a:r>
          </a:p>
          <a:p>
            <a:endParaRPr lang="nb-NO">
              <a:cs typeface="Calibri"/>
            </a:endParaRPr>
          </a:p>
          <a:p>
            <a:r>
              <a:rPr lang="nb-NO">
                <a:cs typeface="Calibri"/>
              </a:rPr>
              <a:t>De som ønsker sekularisme som løsning med sterkere vekt på den enkeltes frie valg, mindre vekt på tros- og livssynssamfunnenes ve og vel</a:t>
            </a:r>
          </a:p>
        </p:txBody>
      </p:sp>
    </p:spTree>
    <p:extLst>
      <p:ext uri="{BB962C8B-B14F-4D97-AF65-F5344CB8AC3E}">
        <p14:creationId xmlns:p14="http://schemas.microsoft.com/office/powerpoint/2010/main" val="2681700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74FA1E3-0A57-4F10-BACD-356374861585}"/>
              </a:ext>
            </a:extLst>
          </p:cNvPr>
          <p:cNvSpPr>
            <a:spLocks noGrp="1"/>
          </p:cNvSpPr>
          <p:nvPr>
            <p:ph type="title"/>
          </p:nvPr>
        </p:nvSpPr>
        <p:spPr/>
        <p:txBody>
          <a:bodyPr/>
          <a:lstStyle/>
          <a:p>
            <a:r>
              <a:rPr lang="nb-NO" err="1"/>
              <a:t>Follow</a:t>
            </a:r>
            <a:r>
              <a:rPr lang="nb-NO"/>
              <a:t> </a:t>
            </a:r>
            <a:r>
              <a:rPr lang="nb-NO" err="1"/>
              <a:t>the</a:t>
            </a:r>
            <a:r>
              <a:rPr lang="nb-NO"/>
              <a:t> </a:t>
            </a:r>
            <a:r>
              <a:rPr lang="nb-NO" err="1"/>
              <a:t>money</a:t>
            </a:r>
            <a:endParaRPr lang="nb-NO"/>
          </a:p>
        </p:txBody>
      </p:sp>
      <p:sp>
        <p:nvSpPr>
          <p:cNvPr id="3" name="Plassholder for innhold 2">
            <a:extLst>
              <a:ext uri="{FF2B5EF4-FFF2-40B4-BE49-F238E27FC236}">
                <a16:creationId xmlns:a16="http://schemas.microsoft.com/office/drawing/2014/main" id="{F2CA829D-6D44-493A-B09E-D0B29467799C}"/>
              </a:ext>
            </a:extLst>
          </p:cNvPr>
          <p:cNvSpPr>
            <a:spLocks noGrp="1"/>
          </p:cNvSpPr>
          <p:nvPr>
            <p:ph idx="1"/>
          </p:nvPr>
        </p:nvSpPr>
        <p:spPr/>
        <p:txBody>
          <a:bodyPr vert="horz" lIns="91440" tIns="45720" rIns="91440" bIns="45720" rtlCol="0" anchor="t">
            <a:normAutofit/>
          </a:bodyPr>
          <a:lstStyle/>
          <a:p>
            <a:r>
              <a:rPr lang="nb-NO"/>
              <a:t>Den norske kirke får etter hvert sin finansiering over offentlige budsjetter</a:t>
            </a:r>
          </a:p>
          <a:p>
            <a:endParaRPr lang="nb-NO"/>
          </a:p>
          <a:p>
            <a:r>
              <a:rPr lang="nb-NO"/>
              <a:t>Fra individuell refusjon av kommunal kirkeskatt –</a:t>
            </a:r>
          </a:p>
          <a:p>
            <a:r>
              <a:rPr lang="nb-NO"/>
              <a:t>Til økonomisk støtte til tros- eller livssynssamfunnet en er medlem i</a:t>
            </a:r>
          </a:p>
          <a:p>
            <a:r>
              <a:rPr lang="nb-NO"/>
              <a:t>Støtten skal tilsvare om lag det </a:t>
            </a:r>
            <a:r>
              <a:rPr lang="nb-NO" err="1"/>
              <a:t>Dnk</a:t>
            </a:r>
            <a:r>
              <a:rPr lang="nb-NO"/>
              <a:t> får pr medlem</a:t>
            </a:r>
          </a:p>
          <a:p>
            <a:r>
              <a:rPr lang="nb-NO">
                <a:cs typeface="Calibri" panose="020F0502020204030204"/>
              </a:rPr>
              <a:t>Konsekvens: Støtten pr medlem øker når medlemstallet i </a:t>
            </a:r>
            <a:r>
              <a:rPr lang="nb-NO" err="1">
                <a:cs typeface="Calibri" panose="020F0502020204030204"/>
              </a:rPr>
              <a:t>Dnk</a:t>
            </a:r>
            <a:r>
              <a:rPr lang="nb-NO">
                <a:cs typeface="Calibri" panose="020F0502020204030204"/>
              </a:rPr>
              <a:t> synker</a:t>
            </a:r>
          </a:p>
          <a:p>
            <a:endParaRPr lang="nb-NO">
              <a:cs typeface="Calibri" panose="020F0502020204030204"/>
            </a:endParaRPr>
          </a:p>
        </p:txBody>
      </p:sp>
    </p:spTree>
    <p:extLst>
      <p:ext uri="{BB962C8B-B14F-4D97-AF65-F5344CB8AC3E}">
        <p14:creationId xmlns:p14="http://schemas.microsoft.com/office/powerpoint/2010/main" val="34720310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83A784B-E9CF-CDC3-E640-516BACA50909}"/>
              </a:ext>
            </a:extLst>
          </p:cNvPr>
          <p:cNvSpPr>
            <a:spLocks noGrp="1"/>
          </p:cNvSpPr>
          <p:nvPr>
            <p:ph type="title"/>
          </p:nvPr>
        </p:nvSpPr>
        <p:spPr/>
        <p:txBody>
          <a:bodyPr/>
          <a:lstStyle/>
          <a:p>
            <a:r>
              <a:rPr lang="nb-NO">
                <a:cs typeface="Calibri Light"/>
              </a:rPr>
              <a:t>Forslag til ny finansiering</a:t>
            </a:r>
            <a:endParaRPr lang="nb-NO"/>
          </a:p>
        </p:txBody>
      </p:sp>
      <p:sp>
        <p:nvSpPr>
          <p:cNvPr id="3" name="Plassholder for innhold 2">
            <a:extLst>
              <a:ext uri="{FF2B5EF4-FFF2-40B4-BE49-F238E27FC236}">
                <a16:creationId xmlns:a16="http://schemas.microsoft.com/office/drawing/2014/main" id="{074C6532-4589-9361-BF06-D7D2FC3D6105}"/>
              </a:ext>
            </a:extLst>
          </p:cNvPr>
          <p:cNvSpPr>
            <a:spLocks noGrp="1"/>
          </p:cNvSpPr>
          <p:nvPr>
            <p:ph idx="1"/>
          </p:nvPr>
        </p:nvSpPr>
        <p:spPr/>
        <p:txBody>
          <a:bodyPr vert="horz" lIns="91440" tIns="45720" rIns="91440" bIns="45720" rtlCol="0" anchor="t">
            <a:normAutofit/>
          </a:bodyPr>
          <a:lstStyle/>
          <a:p>
            <a:r>
              <a:rPr lang="nb-NO">
                <a:cs typeface="Calibri"/>
              </a:rPr>
              <a:t>Medlemsskatt</a:t>
            </a:r>
          </a:p>
          <a:p>
            <a:r>
              <a:rPr lang="nb-NO">
                <a:cs typeface="Calibri"/>
              </a:rPr>
              <a:t>Livssynsavgift</a:t>
            </a:r>
          </a:p>
          <a:p>
            <a:r>
              <a:rPr lang="nb-NO">
                <a:cs typeface="Calibri"/>
              </a:rPr>
              <a:t>Statliggjøring</a:t>
            </a:r>
          </a:p>
          <a:p>
            <a:endParaRPr lang="nb-NO">
              <a:cs typeface="Calibri"/>
            </a:endParaRPr>
          </a:p>
          <a:p>
            <a:r>
              <a:rPr lang="nb-NO">
                <a:cs typeface="Calibri"/>
              </a:rPr>
              <a:t>Forslag sendt på høring: </a:t>
            </a:r>
          </a:p>
          <a:p>
            <a:r>
              <a:rPr lang="nb-NO">
                <a:cs typeface="Calibri"/>
              </a:rPr>
              <a:t>Opphevet kobling mellom hva </a:t>
            </a:r>
            <a:r>
              <a:rPr lang="nb-NO" err="1">
                <a:cs typeface="Calibri"/>
              </a:rPr>
              <a:t>Dnk</a:t>
            </a:r>
            <a:r>
              <a:rPr lang="nb-NO">
                <a:cs typeface="Calibri"/>
              </a:rPr>
              <a:t> får og de andre</a:t>
            </a:r>
          </a:p>
          <a:p>
            <a:r>
              <a:rPr lang="nb-NO">
                <a:cs typeface="Calibri"/>
              </a:rPr>
              <a:t>Statliggjøring av de andres finansiering – fortsatt både sentral og lokal finansiering av </a:t>
            </a:r>
            <a:r>
              <a:rPr lang="nb-NO" err="1">
                <a:cs typeface="Calibri"/>
              </a:rPr>
              <a:t>Dnk</a:t>
            </a:r>
          </a:p>
        </p:txBody>
      </p:sp>
    </p:spTree>
    <p:extLst>
      <p:ext uri="{BB962C8B-B14F-4D97-AF65-F5344CB8AC3E}">
        <p14:creationId xmlns:p14="http://schemas.microsoft.com/office/powerpoint/2010/main" val="28594496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506DEA6-B20C-1F1E-8505-C750937BF541}"/>
              </a:ext>
            </a:extLst>
          </p:cNvPr>
          <p:cNvSpPr>
            <a:spLocks noGrp="1"/>
          </p:cNvSpPr>
          <p:nvPr>
            <p:ph type="title"/>
          </p:nvPr>
        </p:nvSpPr>
        <p:spPr/>
        <p:txBody>
          <a:bodyPr/>
          <a:lstStyle/>
          <a:p>
            <a:r>
              <a:rPr lang="nb-NO">
                <a:cs typeface="Calibri Light"/>
              </a:rPr>
              <a:t>Endringer etter høring og politisk behandling</a:t>
            </a:r>
            <a:endParaRPr lang="nb-NO"/>
          </a:p>
        </p:txBody>
      </p:sp>
      <p:sp>
        <p:nvSpPr>
          <p:cNvPr id="3" name="Plassholder for innhold 2">
            <a:extLst>
              <a:ext uri="{FF2B5EF4-FFF2-40B4-BE49-F238E27FC236}">
                <a16:creationId xmlns:a16="http://schemas.microsoft.com/office/drawing/2014/main" id="{A1312C9F-DDED-2D16-742F-F1C60AFD10D2}"/>
              </a:ext>
            </a:extLst>
          </p:cNvPr>
          <p:cNvSpPr>
            <a:spLocks noGrp="1"/>
          </p:cNvSpPr>
          <p:nvPr>
            <p:ph idx="1"/>
          </p:nvPr>
        </p:nvSpPr>
        <p:spPr/>
        <p:txBody>
          <a:bodyPr vert="horz" lIns="91440" tIns="45720" rIns="91440" bIns="45720" rtlCol="0" anchor="t">
            <a:normAutofit/>
          </a:bodyPr>
          <a:lstStyle/>
          <a:p>
            <a:r>
              <a:rPr lang="nb-NO">
                <a:cs typeface="Calibri"/>
              </a:rPr>
              <a:t>Gjenopprettet koblingen mellom støtte til </a:t>
            </a:r>
            <a:r>
              <a:rPr lang="nb-NO" err="1">
                <a:cs typeface="Calibri"/>
              </a:rPr>
              <a:t>Dnk</a:t>
            </a:r>
            <a:r>
              <a:rPr lang="nb-NO">
                <a:cs typeface="Calibri"/>
              </a:rPr>
              <a:t> og andre</a:t>
            </a:r>
          </a:p>
          <a:p>
            <a:r>
              <a:rPr lang="nb-NO" err="1">
                <a:cs typeface="Calibri"/>
              </a:rPr>
              <a:t>Dnk</a:t>
            </a:r>
            <a:r>
              <a:rPr lang="nb-NO">
                <a:cs typeface="Calibri"/>
              </a:rPr>
              <a:t> får støtte både lokalt og sentralt, mens støtte til de andre ble statliggjort</a:t>
            </a:r>
          </a:p>
          <a:p>
            <a:r>
              <a:rPr lang="nb-NO">
                <a:cs typeface="Calibri"/>
              </a:rPr>
              <a:t>Spørsmål om det er mulig å sikre likebehandling med to ulike finansieringsformer over tid</a:t>
            </a:r>
          </a:p>
          <a:p>
            <a:r>
              <a:rPr lang="nb-NO">
                <a:cs typeface="Calibri"/>
              </a:rPr>
              <a:t>En felles, men todelt lov: Ulikt formål for støtte til </a:t>
            </a:r>
            <a:r>
              <a:rPr lang="nb-NO" err="1">
                <a:cs typeface="Calibri"/>
              </a:rPr>
              <a:t>Dnk</a:t>
            </a:r>
            <a:r>
              <a:rPr lang="nb-NO">
                <a:cs typeface="Calibri"/>
              </a:rPr>
              <a:t> og andre + eget detaljert kapittel om </a:t>
            </a:r>
            <a:r>
              <a:rPr lang="nb-NO" err="1">
                <a:cs typeface="Calibri"/>
              </a:rPr>
              <a:t>Dnk</a:t>
            </a:r>
          </a:p>
          <a:p>
            <a:endParaRPr lang="nb-NO">
              <a:cs typeface="Calibri"/>
            </a:endParaRPr>
          </a:p>
          <a:p>
            <a:r>
              <a:rPr lang="nb-NO">
                <a:cs typeface="Calibri"/>
              </a:rPr>
              <a:t>Regjeringen søkte bare støtte fra FrP og inviterte ikke til bredt forlik</a:t>
            </a:r>
          </a:p>
        </p:txBody>
      </p:sp>
    </p:spTree>
    <p:extLst>
      <p:ext uri="{BB962C8B-B14F-4D97-AF65-F5344CB8AC3E}">
        <p14:creationId xmlns:p14="http://schemas.microsoft.com/office/powerpoint/2010/main" val="41787798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8BF69F1-54D4-218A-7CD2-CC4D384B932F}"/>
              </a:ext>
            </a:extLst>
          </p:cNvPr>
          <p:cNvSpPr>
            <a:spLocks noGrp="1"/>
          </p:cNvSpPr>
          <p:nvPr>
            <p:ph type="title"/>
          </p:nvPr>
        </p:nvSpPr>
        <p:spPr/>
        <p:txBody>
          <a:bodyPr/>
          <a:lstStyle/>
          <a:p>
            <a:r>
              <a:rPr lang="nb-NO">
                <a:cs typeface="Calibri Light"/>
              </a:rPr>
              <a:t>Ny regjering 2021</a:t>
            </a:r>
            <a:endParaRPr lang="nb-NO"/>
          </a:p>
        </p:txBody>
      </p:sp>
      <p:sp>
        <p:nvSpPr>
          <p:cNvPr id="3" name="Plassholder for innhold 2">
            <a:extLst>
              <a:ext uri="{FF2B5EF4-FFF2-40B4-BE49-F238E27FC236}">
                <a16:creationId xmlns:a16="http://schemas.microsoft.com/office/drawing/2014/main" id="{2ED2416F-BA70-4559-5B53-191CB440787B}"/>
              </a:ext>
            </a:extLst>
          </p:cNvPr>
          <p:cNvSpPr>
            <a:spLocks noGrp="1"/>
          </p:cNvSpPr>
          <p:nvPr>
            <p:ph idx="1"/>
          </p:nvPr>
        </p:nvSpPr>
        <p:spPr/>
        <p:txBody>
          <a:bodyPr vert="horz" lIns="91440" tIns="45720" rIns="91440" bIns="45720" rtlCol="0" anchor="t">
            <a:normAutofit/>
          </a:bodyPr>
          <a:lstStyle/>
          <a:p>
            <a:r>
              <a:rPr lang="nb-NO">
                <a:cs typeface="Calibri"/>
              </a:rPr>
              <a:t>Opprettholder </a:t>
            </a:r>
            <a:r>
              <a:rPr lang="nb-NO" err="1">
                <a:cs typeface="Calibri"/>
              </a:rPr>
              <a:t>Dnks</a:t>
            </a:r>
            <a:r>
              <a:rPr lang="nb-NO">
                <a:cs typeface="Calibri"/>
              </a:rPr>
              <a:t> særstilling og varsler at de vil skjerpe krav til de andre</a:t>
            </a:r>
          </a:p>
          <a:p>
            <a:r>
              <a:rPr lang="nb-NO">
                <a:cs typeface="Calibri"/>
              </a:rPr>
              <a:t>Vil gjennomgå kriteriene for støtte - herunder antallskrav (50 pr nå)</a:t>
            </a:r>
          </a:p>
          <a:p>
            <a:r>
              <a:rPr lang="nb-NO">
                <a:cs typeface="Calibri"/>
              </a:rPr>
              <a:t>Minst 40% representasjon av hvert kjønn i organ som forvalter offentlige tilskudd</a:t>
            </a:r>
          </a:p>
          <a:p>
            <a:r>
              <a:rPr lang="nb-NO">
                <a:cs typeface="Calibri"/>
              </a:rPr>
              <a:t>Krav om kunnskap om norske verdier med mer for livssynsledere</a:t>
            </a:r>
          </a:p>
          <a:p>
            <a:r>
              <a:rPr lang="nb-NO">
                <a:cs typeface="Calibri"/>
              </a:rPr>
              <a:t>Utenlands finansiering kan føre til at man minster tilskudd – utredet </a:t>
            </a:r>
            <a:r>
              <a:rPr lang="nb-NO" err="1">
                <a:cs typeface="Calibri"/>
              </a:rPr>
              <a:t>evt</a:t>
            </a:r>
            <a:r>
              <a:rPr lang="nb-NO">
                <a:cs typeface="Calibri" panose="020F0502020204030204"/>
              </a:rPr>
              <a:t> forbud mot utenlandsfinansiering</a:t>
            </a:r>
          </a:p>
        </p:txBody>
      </p:sp>
    </p:spTree>
    <p:extLst>
      <p:ext uri="{BB962C8B-B14F-4D97-AF65-F5344CB8AC3E}">
        <p14:creationId xmlns:p14="http://schemas.microsoft.com/office/powerpoint/2010/main" val="35084259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C805A14-A24F-4056-923A-4CB0C0074D6E}"/>
              </a:ext>
            </a:extLst>
          </p:cNvPr>
          <p:cNvSpPr>
            <a:spLocks noGrp="1"/>
          </p:cNvSpPr>
          <p:nvPr>
            <p:ph type="title"/>
          </p:nvPr>
        </p:nvSpPr>
        <p:spPr/>
        <p:txBody>
          <a:bodyPr/>
          <a:lstStyle/>
          <a:p>
            <a:r>
              <a:rPr lang="nb-NO">
                <a:cs typeface="Calibri Light"/>
              </a:rPr>
              <a:t>Hva vi må snakke mer om</a:t>
            </a:r>
            <a:endParaRPr lang="nb-NO"/>
          </a:p>
        </p:txBody>
      </p:sp>
      <p:sp>
        <p:nvSpPr>
          <p:cNvPr id="3" name="Plassholder for innhold 2">
            <a:extLst>
              <a:ext uri="{FF2B5EF4-FFF2-40B4-BE49-F238E27FC236}">
                <a16:creationId xmlns:a16="http://schemas.microsoft.com/office/drawing/2014/main" id="{7EDDBF49-7A1F-5141-B1A4-3783F003E493}"/>
              </a:ext>
            </a:extLst>
          </p:cNvPr>
          <p:cNvSpPr>
            <a:spLocks noGrp="1"/>
          </p:cNvSpPr>
          <p:nvPr>
            <p:ph idx="1"/>
          </p:nvPr>
        </p:nvSpPr>
        <p:spPr/>
        <p:txBody>
          <a:bodyPr vert="horz" lIns="91440" tIns="45720" rIns="91440" bIns="45720" rtlCol="0" anchor="t">
            <a:normAutofit/>
          </a:bodyPr>
          <a:lstStyle/>
          <a:p>
            <a:r>
              <a:rPr lang="nb-NO">
                <a:cs typeface="Calibri"/>
              </a:rPr>
              <a:t>Hva innebærer det livssynsåpne samfunn?</a:t>
            </a:r>
          </a:p>
          <a:p>
            <a:pPr marL="0" indent="0">
              <a:buNone/>
            </a:pPr>
            <a:r>
              <a:rPr lang="nb-NO">
                <a:cs typeface="Calibri"/>
              </a:rPr>
              <a:t>Tja - å fortsette som før fra majoritetens side?</a:t>
            </a:r>
          </a:p>
          <a:p>
            <a:pPr marL="0" indent="0">
              <a:buNone/>
            </a:pPr>
            <a:r>
              <a:rPr lang="nb-NO">
                <a:cs typeface="Calibri"/>
              </a:rPr>
              <a:t>Fortsatt </a:t>
            </a:r>
            <a:r>
              <a:rPr lang="nb-NO" err="1">
                <a:cs typeface="Calibri"/>
              </a:rPr>
              <a:t>Dnk</a:t>
            </a:r>
            <a:r>
              <a:rPr lang="nb-NO">
                <a:cs typeface="Calibri"/>
              </a:rPr>
              <a:t> som har regi ved lokale og nasjonale markeringer</a:t>
            </a:r>
          </a:p>
          <a:p>
            <a:endParaRPr lang="nb-NO">
              <a:cs typeface="Calibri"/>
            </a:endParaRPr>
          </a:p>
          <a:p>
            <a:r>
              <a:rPr lang="nb-NO">
                <a:cs typeface="Calibri"/>
              </a:rPr>
              <a:t>Grenseoppgang det offentlige rom – og offentlige institusjoner/regi</a:t>
            </a:r>
          </a:p>
          <a:p>
            <a:pPr marL="0" indent="0">
              <a:buNone/>
            </a:pPr>
            <a:r>
              <a:rPr lang="nb-NO">
                <a:cs typeface="Calibri"/>
              </a:rPr>
              <a:t>Det 8. prinsipp: Alle bør akseptere å bli eksponert for andres tros- og livssynspraksis i det offentlige rom</a:t>
            </a:r>
          </a:p>
          <a:p>
            <a:pPr marL="0" indent="0">
              <a:buNone/>
            </a:pPr>
            <a:endParaRPr lang="nb-NO">
              <a:cs typeface="Calibri"/>
            </a:endParaRPr>
          </a:p>
          <a:p>
            <a:endParaRPr lang="nb-NO">
              <a:cs typeface="Calibri"/>
            </a:endParaRPr>
          </a:p>
          <a:p>
            <a:pPr marL="0" indent="0">
              <a:buNone/>
            </a:pPr>
            <a:endParaRPr lang="nb-NO">
              <a:cs typeface="Calibri"/>
            </a:endParaRPr>
          </a:p>
        </p:txBody>
      </p:sp>
    </p:spTree>
    <p:extLst>
      <p:ext uri="{BB962C8B-B14F-4D97-AF65-F5344CB8AC3E}">
        <p14:creationId xmlns:p14="http://schemas.microsoft.com/office/powerpoint/2010/main" val="3371083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EDABFB5A-9CAD-44AB-90BE-82E1FCCB928D}"/>
              </a:ext>
            </a:extLst>
          </p:cNvPr>
          <p:cNvSpPr>
            <a:spLocks noGrp="1"/>
          </p:cNvSpPr>
          <p:nvPr>
            <p:ph type="title"/>
          </p:nvPr>
        </p:nvSpPr>
        <p:spPr>
          <a:xfrm>
            <a:off x="635000" y="640823"/>
            <a:ext cx="3418659" cy="5583148"/>
          </a:xfrm>
        </p:spPr>
        <p:txBody>
          <a:bodyPr anchor="ctr">
            <a:normAutofit/>
          </a:bodyPr>
          <a:lstStyle/>
          <a:p>
            <a:r>
              <a:rPr lang="nb-NO" sz="5400"/>
              <a:t>Sylkort norsk historikk: Hvor kommer vi fra?</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Plassholder for innhold 2">
            <a:extLst>
              <a:ext uri="{FF2B5EF4-FFF2-40B4-BE49-F238E27FC236}">
                <a16:creationId xmlns:a16="http://schemas.microsoft.com/office/drawing/2014/main" id="{BF5191A5-8EFA-FCFD-C45B-495AFC6C65EC}"/>
              </a:ext>
            </a:extLst>
          </p:cNvPr>
          <p:cNvGraphicFramePr>
            <a:graphicFrameLocks noGrp="1"/>
          </p:cNvGraphicFramePr>
          <p:nvPr>
            <p:ph idx="1"/>
            <p:extLst>
              <p:ext uri="{D42A27DB-BD31-4B8C-83A1-F6EECF244321}">
                <p14:modId xmlns:p14="http://schemas.microsoft.com/office/powerpoint/2010/main" val="2481827589"/>
              </p:ext>
            </p:extLst>
          </p:nvPr>
        </p:nvGraphicFramePr>
        <p:xfrm>
          <a:off x="4648018" y="759884"/>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550068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B903C12-AC4D-D743-6ACF-5D22B645D3F3}"/>
              </a:ext>
            </a:extLst>
          </p:cNvPr>
          <p:cNvSpPr>
            <a:spLocks noGrp="1"/>
          </p:cNvSpPr>
          <p:nvPr>
            <p:ph type="title"/>
          </p:nvPr>
        </p:nvSpPr>
        <p:spPr/>
        <p:txBody>
          <a:bodyPr/>
          <a:lstStyle/>
          <a:p>
            <a:endParaRPr lang="nb-NO"/>
          </a:p>
        </p:txBody>
      </p:sp>
      <p:sp>
        <p:nvSpPr>
          <p:cNvPr id="3" name="Plassholder for innhold 2">
            <a:extLst>
              <a:ext uri="{FF2B5EF4-FFF2-40B4-BE49-F238E27FC236}">
                <a16:creationId xmlns:a16="http://schemas.microsoft.com/office/drawing/2014/main" id="{27E0A674-E546-3A81-C023-A342EB411E8C}"/>
              </a:ext>
            </a:extLst>
          </p:cNvPr>
          <p:cNvSpPr>
            <a:spLocks noGrp="1"/>
          </p:cNvSpPr>
          <p:nvPr>
            <p:ph idx="1"/>
          </p:nvPr>
        </p:nvSpPr>
        <p:spPr/>
        <p:txBody>
          <a:bodyPr vert="horz" lIns="91440" tIns="45720" rIns="91440" bIns="45720" rtlCol="0" anchor="t">
            <a:normAutofit lnSpcReduction="10000"/>
          </a:bodyPr>
          <a:lstStyle/>
          <a:p>
            <a:r>
              <a:rPr lang="nb-NO">
                <a:cs typeface="Calibri"/>
              </a:rPr>
              <a:t>Likebehandling i lov og praksis: </a:t>
            </a:r>
            <a:r>
              <a:rPr lang="nb-NO" err="1">
                <a:cs typeface="Calibri"/>
              </a:rPr>
              <a:t>the</a:t>
            </a:r>
            <a:r>
              <a:rPr lang="nb-NO">
                <a:cs typeface="Calibri"/>
              </a:rPr>
              <a:t> </a:t>
            </a:r>
            <a:r>
              <a:rPr lang="nb-NO" err="1">
                <a:cs typeface="Calibri"/>
              </a:rPr>
              <a:t>good</a:t>
            </a:r>
            <a:r>
              <a:rPr lang="nb-NO">
                <a:cs typeface="Calibri"/>
              </a:rPr>
              <a:t> and </a:t>
            </a:r>
            <a:r>
              <a:rPr lang="nb-NO" err="1">
                <a:cs typeface="Calibri"/>
              </a:rPr>
              <a:t>the</a:t>
            </a:r>
            <a:r>
              <a:rPr lang="nb-NO">
                <a:cs typeface="Calibri"/>
              </a:rPr>
              <a:t> bad religion</a:t>
            </a:r>
          </a:p>
          <a:p>
            <a:endParaRPr lang="nb-NO">
              <a:cs typeface="Calibri"/>
            </a:endParaRPr>
          </a:p>
          <a:p>
            <a:r>
              <a:rPr lang="nb-NO">
                <a:cs typeface="Calibri"/>
              </a:rPr>
              <a:t>§ 10</a:t>
            </a:r>
          </a:p>
          <a:p>
            <a:r>
              <a:rPr lang="nb-NO">
                <a:cs typeface="Calibri"/>
              </a:rPr>
              <a:t>Formålet med bestemmelsen i dette kapitlet er å legge til rette for at Den norske kirke forblir en landsdekkende og demokratisk evangelisk-luthersk kirke</a:t>
            </a:r>
          </a:p>
          <a:p>
            <a:endParaRPr lang="nb-NO">
              <a:cs typeface="Calibri"/>
            </a:endParaRPr>
          </a:p>
          <a:p>
            <a:r>
              <a:rPr lang="nb-NO">
                <a:cs typeface="Calibri"/>
              </a:rPr>
              <a:t>Følgende §§ detaljert om sokn, krav om tilfredsstillende bemanning, navngitte stillinger og statlig forpliktelse til å finansiere dette, adgang til å holde valg samme tid og sted som offentlige valg</a:t>
            </a:r>
          </a:p>
        </p:txBody>
      </p:sp>
    </p:spTree>
    <p:extLst>
      <p:ext uri="{BB962C8B-B14F-4D97-AF65-F5344CB8AC3E}">
        <p14:creationId xmlns:p14="http://schemas.microsoft.com/office/powerpoint/2010/main" val="36898261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AA20475-29EC-2DF5-71A4-0E006C9AECE3}"/>
              </a:ext>
            </a:extLst>
          </p:cNvPr>
          <p:cNvSpPr>
            <a:spLocks noGrp="1"/>
          </p:cNvSpPr>
          <p:nvPr>
            <p:ph type="title"/>
          </p:nvPr>
        </p:nvSpPr>
        <p:spPr/>
        <p:txBody>
          <a:bodyPr/>
          <a:lstStyle/>
          <a:p>
            <a:endParaRPr lang="nb-NO"/>
          </a:p>
        </p:txBody>
      </p:sp>
      <p:sp>
        <p:nvSpPr>
          <p:cNvPr id="3" name="Plassholder for innhold 2">
            <a:extLst>
              <a:ext uri="{FF2B5EF4-FFF2-40B4-BE49-F238E27FC236}">
                <a16:creationId xmlns:a16="http://schemas.microsoft.com/office/drawing/2014/main" id="{E8B9EEA0-E035-AA78-B66B-B15613B31376}"/>
              </a:ext>
            </a:extLst>
          </p:cNvPr>
          <p:cNvSpPr>
            <a:spLocks noGrp="1"/>
          </p:cNvSpPr>
          <p:nvPr>
            <p:ph idx="1"/>
          </p:nvPr>
        </p:nvSpPr>
        <p:spPr/>
        <p:txBody>
          <a:bodyPr vert="horz" lIns="91440" tIns="45720" rIns="91440" bIns="45720" rtlCol="0" anchor="t">
            <a:normAutofit fontScale="85000" lnSpcReduction="20000"/>
          </a:bodyPr>
          <a:lstStyle/>
          <a:p>
            <a:r>
              <a:rPr lang="nb-NO">
                <a:cs typeface="Calibri"/>
              </a:rPr>
              <a:t>§ 1</a:t>
            </a:r>
          </a:p>
          <a:p>
            <a:r>
              <a:rPr lang="nb-NO">
                <a:cs typeface="Calibri"/>
              </a:rPr>
              <a:t>Formålet med loven er å understøtte tros- og livssynssamfunn</a:t>
            </a:r>
          </a:p>
          <a:p>
            <a:endParaRPr lang="nb-NO">
              <a:cs typeface="Calibri"/>
            </a:endParaRPr>
          </a:p>
          <a:p>
            <a:r>
              <a:rPr lang="nb-NO">
                <a:cs typeface="Calibri"/>
              </a:rPr>
              <a:t>Formelle krav til registrering og rapportering</a:t>
            </a:r>
          </a:p>
          <a:p>
            <a:endParaRPr lang="nb-NO">
              <a:cs typeface="Calibri"/>
            </a:endParaRPr>
          </a:p>
          <a:p>
            <a:r>
              <a:rPr lang="nb-NO">
                <a:cs typeface="Calibri"/>
              </a:rPr>
              <a:t>§ 6 innfører skjerpede krav for å få støtte</a:t>
            </a:r>
          </a:p>
          <a:p>
            <a:r>
              <a:rPr lang="nb-NO">
                <a:cs typeface="Calibri"/>
              </a:rPr>
              <a:t>Utøver vold eller tvang</a:t>
            </a:r>
          </a:p>
          <a:p>
            <a:r>
              <a:rPr lang="nb-NO">
                <a:cs typeface="Calibri"/>
              </a:rPr>
              <a:t>Framsetter trusler</a:t>
            </a:r>
          </a:p>
          <a:p>
            <a:r>
              <a:rPr lang="nb-NO">
                <a:cs typeface="Calibri"/>
              </a:rPr>
              <a:t>Krenker barns rettigheter</a:t>
            </a:r>
          </a:p>
          <a:p>
            <a:r>
              <a:rPr lang="nb-NO">
                <a:cs typeface="Calibri"/>
              </a:rPr>
              <a:t>Bryter lovbestemte diskrimineringsforbud</a:t>
            </a:r>
          </a:p>
          <a:p>
            <a:r>
              <a:rPr lang="nb-NO">
                <a:cs typeface="Calibri"/>
              </a:rPr>
              <a:t>Eller på andre måter alvorlig krenker andres rettigheter og friheter</a:t>
            </a:r>
          </a:p>
        </p:txBody>
      </p:sp>
    </p:spTree>
    <p:extLst>
      <p:ext uri="{BB962C8B-B14F-4D97-AF65-F5344CB8AC3E}">
        <p14:creationId xmlns:p14="http://schemas.microsoft.com/office/powerpoint/2010/main" val="5412989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08DCF3B-174C-B9DA-C2EE-6E0D7F178508}"/>
              </a:ext>
            </a:extLst>
          </p:cNvPr>
          <p:cNvSpPr>
            <a:spLocks noGrp="1"/>
          </p:cNvSpPr>
          <p:nvPr>
            <p:ph type="title"/>
          </p:nvPr>
        </p:nvSpPr>
        <p:spPr/>
        <p:txBody>
          <a:bodyPr/>
          <a:lstStyle/>
          <a:p>
            <a:r>
              <a:rPr lang="nb-NO">
                <a:cs typeface="Calibri Light"/>
              </a:rPr>
              <a:t>Baksiden av medaljen</a:t>
            </a:r>
            <a:endParaRPr lang="nb-NO"/>
          </a:p>
        </p:txBody>
      </p:sp>
      <p:sp>
        <p:nvSpPr>
          <p:cNvPr id="3" name="Plassholder for innhold 2">
            <a:extLst>
              <a:ext uri="{FF2B5EF4-FFF2-40B4-BE49-F238E27FC236}">
                <a16:creationId xmlns:a16="http://schemas.microsoft.com/office/drawing/2014/main" id="{24F36D89-1AE9-5D8C-D927-1ABCD8C4C0D9}"/>
              </a:ext>
            </a:extLst>
          </p:cNvPr>
          <p:cNvSpPr>
            <a:spLocks noGrp="1"/>
          </p:cNvSpPr>
          <p:nvPr>
            <p:ph idx="1"/>
          </p:nvPr>
        </p:nvSpPr>
        <p:spPr/>
        <p:txBody>
          <a:bodyPr vert="horz" lIns="91440" tIns="45720" rIns="91440" bIns="45720" rtlCol="0" anchor="t">
            <a:normAutofit/>
          </a:bodyPr>
          <a:lstStyle/>
          <a:p>
            <a:r>
              <a:rPr lang="nb-NO">
                <a:cs typeface="Calibri"/>
              </a:rPr>
              <a:t>Vold, hat, rettferdiggjøring av vold og diskriminering</a:t>
            </a:r>
          </a:p>
          <a:p>
            <a:r>
              <a:rPr lang="nb-NO">
                <a:cs typeface="Calibri"/>
              </a:rPr>
              <a:t>Ekstremisme og radikalisering</a:t>
            </a:r>
          </a:p>
          <a:p>
            <a:r>
              <a:rPr lang="nb-NO">
                <a:cs typeface="Calibri"/>
              </a:rPr>
              <a:t>Vi og de andre</a:t>
            </a:r>
          </a:p>
          <a:p>
            <a:endParaRPr lang="nb-NO">
              <a:cs typeface="Calibri"/>
            </a:endParaRPr>
          </a:p>
          <a:p>
            <a:r>
              <a:rPr lang="nb-NO">
                <a:cs typeface="Calibri"/>
              </a:rPr>
              <a:t>Negativ sosial kontroll</a:t>
            </a:r>
          </a:p>
          <a:p>
            <a:r>
              <a:rPr lang="nb-NO">
                <a:cs typeface="Calibri"/>
              </a:rPr>
              <a:t>Diskriminering og undertrykkelse</a:t>
            </a:r>
          </a:p>
        </p:txBody>
      </p:sp>
    </p:spTree>
    <p:extLst>
      <p:ext uri="{BB962C8B-B14F-4D97-AF65-F5344CB8AC3E}">
        <p14:creationId xmlns:p14="http://schemas.microsoft.com/office/powerpoint/2010/main" val="1465539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8CBC4A9-9356-2266-444E-08D030D91328}"/>
              </a:ext>
            </a:extLst>
          </p:cNvPr>
          <p:cNvSpPr>
            <a:spLocks noGrp="1"/>
          </p:cNvSpPr>
          <p:nvPr>
            <p:ph type="title"/>
          </p:nvPr>
        </p:nvSpPr>
        <p:spPr/>
        <p:txBody>
          <a:bodyPr/>
          <a:lstStyle/>
          <a:p>
            <a:endParaRPr lang="nb-NO"/>
          </a:p>
        </p:txBody>
      </p:sp>
      <p:sp>
        <p:nvSpPr>
          <p:cNvPr id="3" name="Plassholder for innhold 2">
            <a:extLst>
              <a:ext uri="{FF2B5EF4-FFF2-40B4-BE49-F238E27FC236}">
                <a16:creationId xmlns:a16="http://schemas.microsoft.com/office/drawing/2014/main" id="{7E0E8787-B47B-67C0-4F4B-9A66A5F500C8}"/>
              </a:ext>
            </a:extLst>
          </p:cNvPr>
          <p:cNvSpPr>
            <a:spLocks noGrp="1"/>
          </p:cNvSpPr>
          <p:nvPr>
            <p:ph idx="1"/>
          </p:nvPr>
        </p:nvSpPr>
        <p:spPr/>
        <p:txBody>
          <a:bodyPr vert="horz" lIns="91440" tIns="45720" rIns="91440" bIns="45720" rtlCol="0" anchor="t">
            <a:normAutofit/>
          </a:bodyPr>
          <a:lstStyle/>
          <a:p>
            <a:r>
              <a:rPr lang="nb-NO">
                <a:cs typeface="Calibri"/>
              </a:rPr>
              <a:t>Likebehandling i lov og praksis:</a:t>
            </a:r>
          </a:p>
          <a:p>
            <a:pPr marL="0" indent="0">
              <a:buNone/>
            </a:pPr>
            <a:endParaRPr lang="nb-NO">
              <a:cs typeface="Calibri"/>
            </a:endParaRPr>
          </a:p>
          <a:p>
            <a:pPr marL="0" indent="0">
              <a:buNone/>
            </a:pPr>
            <a:r>
              <a:rPr lang="nb-NO">
                <a:cs typeface="Calibri"/>
              </a:rPr>
              <a:t>Det 5. prinsipp: Staten tilstreber likebehandling gjennom samme grad av støtte til den enkelte borgers tros- og livssynsutøvelse</a:t>
            </a:r>
          </a:p>
          <a:p>
            <a:pPr marL="0" indent="0">
              <a:buNone/>
            </a:pPr>
            <a:r>
              <a:rPr lang="nb-NO">
                <a:cs typeface="Calibri"/>
              </a:rPr>
              <a:t>+ Utvikling i Forsvaret med livssynsbetjening</a:t>
            </a:r>
          </a:p>
          <a:p>
            <a:pPr marL="0" indent="0">
              <a:buNone/>
            </a:pPr>
            <a:r>
              <a:rPr lang="nb-NO">
                <a:cs typeface="Calibri"/>
              </a:rPr>
              <a:t>? Utvikling i institusjoner med livssynsbetjening</a:t>
            </a:r>
          </a:p>
          <a:p>
            <a:pPr marL="0" indent="0">
              <a:buNone/>
            </a:pPr>
            <a:r>
              <a:rPr lang="nb-NO">
                <a:cs typeface="Calibri"/>
              </a:rPr>
              <a:t>~ Manglende utvikling når det gjelder seremonilokaler for andre</a:t>
            </a:r>
          </a:p>
          <a:p>
            <a:pPr marL="0" indent="0">
              <a:buNone/>
            </a:pPr>
            <a:r>
              <a:rPr lang="nb-NO">
                <a:cs typeface="Calibri"/>
              </a:rPr>
              <a:t>~ Manglende utvikling i skole og lokalsamfunn, medier</a:t>
            </a:r>
          </a:p>
        </p:txBody>
      </p:sp>
    </p:spTree>
    <p:extLst>
      <p:ext uri="{BB962C8B-B14F-4D97-AF65-F5344CB8AC3E}">
        <p14:creationId xmlns:p14="http://schemas.microsoft.com/office/powerpoint/2010/main" val="32333502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4650ED8-581A-3EC4-D4B7-6AFE2DF15BF8}"/>
              </a:ext>
            </a:extLst>
          </p:cNvPr>
          <p:cNvSpPr>
            <a:spLocks noGrp="1"/>
          </p:cNvSpPr>
          <p:nvPr>
            <p:ph type="title"/>
          </p:nvPr>
        </p:nvSpPr>
        <p:spPr/>
        <p:txBody>
          <a:bodyPr/>
          <a:lstStyle/>
          <a:p>
            <a:endParaRPr lang="nb-NO"/>
          </a:p>
        </p:txBody>
      </p:sp>
      <p:sp>
        <p:nvSpPr>
          <p:cNvPr id="3" name="Plassholder for innhold 2">
            <a:extLst>
              <a:ext uri="{FF2B5EF4-FFF2-40B4-BE49-F238E27FC236}">
                <a16:creationId xmlns:a16="http://schemas.microsoft.com/office/drawing/2014/main" id="{C40288BB-D495-F3A4-6A0A-6C83D99BB1E9}"/>
              </a:ext>
            </a:extLst>
          </p:cNvPr>
          <p:cNvSpPr>
            <a:spLocks noGrp="1"/>
          </p:cNvSpPr>
          <p:nvPr>
            <p:ph idx="1"/>
          </p:nvPr>
        </p:nvSpPr>
        <p:spPr/>
        <p:txBody>
          <a:bodyPr vert="horz" lIns="91440" tIns="45720" rIns="91440" bIns="45720" rtlCol="0" anchor="t">
            <a:normAutofit/>
          </a:bodyPr>
          <a:lstStyle/>
          <a:p>
            <a:r>
              <a:rPr lang="nb-NO">
                <a:cs typeface="Calibri"/>
              </a:rPr>
              <a:t>Manglende bærekraft i dagens finansieringsordning + ulik finansieringsmodell for </a:t>
            </a:r>
            <a:r>
              <a:rPr lang="nb-NO" err="1">
                <a:cs typeface="Calibri"/>
              </a:rPr>
              <a:t>Dnk</a:t>
            </a:r>
            <a:r>
              <a:rPr lang="nb-NO">
                <a:cs typeface="Calibri"/>
              </a:rPr>
              <a:t> og andre</a:t>
            </a:r>
          </a:p>
          <a:p>
            <a:endParaRPr lang="nb-NO">
              <a:cs typeface="Calibri"/>
            </a:endParaRPr>
          </a:p>
          <a:p>
            <a:r>
              <a:rPr lang="nb-NO">
                <a:cs typeface="Calibri"/>
              </a:rPr>
              <a:t>Ett av få samfunnsområder som nærmest er unndratt prioritering og med vekst hvert år</a:t>
            </a:r>
          </a:p>
          <a:p>
            <a:endParaRPr lang="nb-NO">
              <a:cs typeface="Calibri"/>
            </a:endParaRPr>
          </a:p>
          <a:p>
            <a:r>
              <a:rPr lang="nb-NO">
                <a:cs typeface="Calibri"/>
              </a:rPr>
              <a:t>Foreløpig ingen økonomisk konsekvens for </a:t>
            </a:r>
            <a:r>
              <a:rPr lang="nb-NO" err="1">
                <a:cs typeface="Calibri"/>
              </a:rPr>
              <a:t>Dnk</a:t>
            </a:r>
            <a:r>
              <a:rPr lang="nb-NO">
                <a:cs typeface="Calibri"/>
              </a:rPr>
              <a:t> å miste medlemmer</a:t>
            </a:r>
          </a:p>
          <a:p>
            <a:endParaRPr lang="nb-NO">
              <a:cs typeface="Calibri"/>
            </a:endParaRPr>
          </a:p>
          <a:p>
            <a:r>
              <a:rPr lang="nb-NO">
                <a:cs typeface="Calibri"/>
              </a:rPr>
              <a:t>22% er ikke-medlemmer – raskest voksende gruppe</a:t>
            </a:r>
          </a:p>
        </p:txBody>
      </p:sp>
    </p:spTree>
    <p:extLst>
      <p:ext uri="{BB962C8B-B14F-4D97-AF65-F5344CB8AC3E}">
        <p14:creationId xmlns:p14="http://schemas.microsoft.com/office/powerpoint/2010/main" val="34848239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069585A-2CD0-58B2-2951-39E0BC6E88A1}"/>
              </a:ext>
            </a:extLst>
          </p:cNvPr>
          <p:cNvSpPr>
            <a:spLocks noGrp="1"/>
          </p:cNvSpPr>
          <p:nvPr>
            <p:ph type="title"/>
          </p:nvPr>
        </p:nvSpPr>
        <p:spPr/>
        <p:txBody>
          <a:bodyPr/>
          <a:lstStyle/>
          <a:p>
            <a:r>
              <a:rPr lang="nb-NO">
                <a:cs typeface="Calibri Light"/>
              </a:rPr>
              <a:t>Et terreng i endring</a:t>
            </a:r>
            <a:endParaRPr lang="nb-NO"/>
          </a:p>
        </p:txBody>
      </p:sp>
      <p:sp>
        <p:nvSpPr>
          <p:cNvPr id="3" name="Plassholder for innhold 2">
            <a:extLst>
              <a:ext uri="{FF2B5EF4-FFF2-40B4-BE49-F238E27FC236}">
                <a16:creationId xmlns:a16="http://schemas.microsoft.com/office/drawing/2014/main" id="{FF0726D2-75B1-B168-88EC-5E9EB9255B85}"/>
              </a:ext>
            </a:extLst>
          </p:cNvPr>
          <p:cNvSpPr>
            <a:spLocks noGrp="1"/>
          </p:cNvSpPr>
          <p:nvPr>
            <p:ph idx="1"/>
          </p:nvPr>
        </p:nvSpPr>
        <p:spPr/>
        <p:txBody>
          <a:bodyPr vert="horz" lIns="91440" tIns="45720" rIns="91440" bIns="45720" rtlCol="0" anchor="t">
            <a:normAutofit fontScale="92500" lnSpcReduction="20000"/>
          </a:bodyPr>
          <a:lstStyle/>
          <a:p>
            <a:r>
              <a:rPr lang="nb-NO">
                <a:cs typeface="Calibri"/>
              </a:rPr>
              <a:t>Demografisk utvikling</a:t>
            </a:r>
          </a:p>
          <a:p>
            <a:r>
              <a:rPr lang="nb-NO">
                <a:cs typeface="Calibri"/>
              </a:rPr>
              <a:t>Økende antall ikke-livssynsorganiserte</a:t>
            </a:r>
          </a:p>
          <a:p>
            <a:r>
              <a:rPr lang="nb-NO">
                <a:cs typeface="Calibri"/>
              </a:rPr>
              <a:t>Sekularisering</a:t>
            </a:r>
          </a:p>
          <a:p>
            <a:r>
              <a:rPr lang="nb-NO">
                <a:cs typeface="Calibri"/>
              </a:rPr>
              <a:t>Politisering av både religion og FoRB</a:t>
            </a:r>
          </a:p>
          <a:p>
            <a:r>
              <a:rPr lang="nb-NO">
                <a:cs typeface="Calibri"/>
              </a:rPr>
              <a:t>The good religion – the bad religion – my individual religion</a:t>
            </a:r>
          </a:p>
          <a:p>
            <a:r>
              <a:rPr lang="nb-NO">
                <a:cs typeface="Calibri"/>
              </a:rPr>
              <a:t>Økt polarisering – war on terror – oss og dem</a:t>
            </a:r>
          </a:p>
          <a:p>
            <a:r>
              <a:rPr lang="nb-NO">
                <a:cs typeface="Calibri"/>
              </a:rPr>
              <a:t>Politisk ønske om å gjøre tros- og livssynspolitikk til redskap for integrering mmm</a:t>
            </a:r>
          </a:p>
          <a:p>
            <a:endParaRPr lang="nb-NO">
              <a:cs typeface="Calibri"/>
            </a:endParaRPr>
          </a:p>
          <a:p>
            <a:r>
              <a:rPr lang="nb-NO">
                <a:cs typeface="Calibri"/>
              </a:rPr>
              <a:t>Paradokset: religion er på samme tid mer synlig som konflikttema, og mindre viktig for den enkelte</a:t>
            </a:r>
          </a:p>
        </p:txBody>
      </p:sp>
    </p:spTree>
    <p:extLst>
      <p:ext uri="{BB962C8B-B14F-4D97-AF65-F5344CB8AC3E}">
        <p14:creationId xmlns:p14="http://schemas.microsoft.com/office/powerpoint/2010/main" val="3399270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1F1CE05-5CDE-F61A-F4B6-7EA9BFD1CDDD}"/>
              </a:ext>
            </a:extLst>
          </p:cNvPr>
          <p:cNvSpPr>
            <a:spLocks noGrp="1"/>
          </p:cNvSpPr>
          <p:nvPr>
            <p:ph type="title"/>
          </p:nvPr>
        </p:nvSpPr>
        <p:spPr/>
        <p:txBody>
          <a:bodyPr>
            <a:normAutofit/>
          </a:bodyPr>
          <a:lstStyle/>
          <a:p>
            <a:r>
              <a:rPr lang="nb-NO">
                <a:cs typeface="Calibri Light"/>
              </a:rPr>
              <a:t>Skyer i horisonten?</a:t>
            </a:r>
          </a:p>
        </p:txBody>
      </p:sp>
      <p:sp>
        <p:nvSpPr>
          <p:cNvPr id="3" name="Plassholder for innhold 2">
            <a:extLst>
              <a:ext uri="{FF2B5EF4-FFF2-40B4-BE49-F238E27FC236}">
                <a16:creationId xmlns:a16="http://schemas.microsoft.com/office/drawing/2014/main" id="{AA909339-366E-CC85-3F14-F105965B7E6E}"/>
              </a:ext>
            </a:extLst>
          </p:cNvPr>
          <p:cNvSpPr>
            <a:spLocks noGrp="1"/>
          </p:cNvSpPr>
          <p:nvPr>
            <p:ph idx="1"/>
          </p:nvPr>
        </p:nvSpPr>
        <p:spPr/>
        <p:txBody>
          <a:bodyPr vert="horz" lIns="91440" tIns="45720" rIns="91440" bIns="45720" rtlCol="0" anchor="t">
            <a:normAutofit/>
          </a:bodyPr>
          <a:lstStyle/>
          <a:p>
            <a:r>
              <a:rPr lang="nb-NO">
                <a:cs typeface="Calibri"/>
              </a:rPr>
              <a:t>Økt instrumentalisering</a:t>
            </a:r>
          </a:p>
          <a:p>
            <a:r>
              <a:rPr lang="nb-NO">
                <a:cs typeface="Calibri"/>
              </a:rPr>
              <a:t>Mer populistisk kobling nasjonal og religiøs identitet</a:t>
            </a:r>
          </a:p>
          <a:p>
            <a:endParaRPr lang="nb-NO">
              <a:cs typeface="Calibri"/>
            </a:endParaRPr>
          </a:p>
          <a:p>
            <a:r>
              <a:rPr lang="nb-NO">
                <a:cs typeface="Calibri"/>
              </a:rPr>
              <a:t>Demografisk utvikling - økende antall ikke-medlemmer</a:t>
            </a:r>
          </a:p>
          <a:p>
            <a:r>
              <a:rPr lang="nb-NO">
                <a:cs typeface="Calibri"/>
              </a:rPr>
              <a:t>Mangel på interesse</a:t>
            </a:r>
          </a:p>
          <a:p>
            <a:r>
              <a:rPr lang="nb-NO">
                <a:cs typeface="Calibri"/>
              </a:rPr>
              <a:t>Bærekraften i finansieringsmodellen</a:t>
            </a:r>
          </a:p>
        </p:txBody>
      </p:sp>
    </p:spTree>
    <p:extLst>
      <p:ext uri="{BB962C8B-B14F-4D97-AF65-F5344CB8AC3E}">
        <p14:creationId xmlns:p14="http://schemas.microsoft.com/office/powerpoint/2010/main" val="29310512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A7B3A6B-CBFF-7250-329C-077B8F8AE1C9}"/>
              </a:ext>
            </a:extLst>
          </p:cNvPr>
          <p:cNvSpPr>
            <a:spLocks noGrp="1"/>
          </p:cNvSpPr>
          <p:nvPr>
            <p:ph type="title"/>
          </p:nvPr>
        </p:nvSpPr>
        <p:spPr/>
        <p:txBody>
          <a:bodyPr/>
          <a:lstStyle/>
          <a:p>
            <a:r>
              <a:rPr lang="nb-NO">
                <a:cs typeface="Calibri Light"/>
              </a:rPr>
              <a:t>10 år etter: Mellom dialog og polarisering</a:t>
            </a:r>
            <a:endParaRPr lang="nb-NO"/>
          </a:p>
        </p:txBody>
      </p:sp>
      <p:sp>
        <p:nvSpPr>
          <p:cNvPr id="3" name="Plassholder for innhold 2">
            <a:extLst>
              <a:ext uri="{FF2B5EF4-FFF2-40B4-BE49-F238E27FC236}">
                <a16:creationId xmlns:a16="http://schemas.microsoft.com/office/drawing/2014/main" id="{5A8AA9B4-3014-FC89-C911-19D823844483}"/>
              </a:ext>
            </a:extLst>
          </p:cNvPr>
          <p:cNvSpPr>
            <a:spLocks noGrp="1"/>
          </p:cNvSpPr>
          <p:nvPr>
            <p:ph idx="1"/>
          </p:nvPr>
        </p:nvSpPr>
        <p:spPr/>
        <p:txBody>
          <a:bodyPr vert="horz" lIns="91440" tIns="45720" rIns="91440" bIns="45720" rtlCol="0" anchor="t">
            <a:normAutofit/>
          </a:bodyPr>
          <a:lstStyle/>
          <a:p>
            <a:r>
              <a:rPr lang="nb-NO">
                <a:cs typeface="Calibri"/>
              </a:rPr>
              <a:t>Ingen konsensus om hva et livssynsåpent samfunn er:</a:t>
            </a:r>
          </a:p>
          <a:p>
            <a:r>
              <a:rPr lang="nb-NO">
                <a:cs typeface="Calibri"/>
              </a:rPr>
              <a:t>Prop. 130 L:</a:t>
            </a:r>
          </a:p>
          <a:p>
            <a:r>
              <a:rPr lang="nb-NO">
                <a:cs typeface="Calibri"/>
              </a:rPr>
              <a:t>"Et livssynsåpent samfunn er kort og godt bedre enn alternativet."</a:t>
            </a:r>
          </a:p>
          <a:p>
            <a:endParaRPr lang="nb-NO">
              <a:cs typeface="Calibri"/>
            </a:endParaRPr>
          </a:p>
          <a:p>
            <a:r>
              <a:rPr lang="nb-NO">
                <a:cs typeface="Calibri"/>
              </a:rPr>
              <a:t>Et honnørord som dekker over motsetninger?</a:t>
            </a:r>
          </a:p>
          <a:p>
            <a:r>
              <a:rPr lang="nb-NO">
                <a:cs typeface="Calibri"/>
              </a:rPr>
              <a:t>Eller et bærekraftig livssynspolitisk program?</a:t>
            </a:r>
          </a:p>
        </p:txBody>
      </p:sp>
    </p:spTree>
    <p:extLst>
      <p:ext uri="{BB962C8B-B14F-4D97-AF65-F5344CB8AC3E}">
        <p14:creationId xmlns:p14="http://schemas.microsoft.com/office/powerpoint/2010/main" val="3977971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B2351DC0-9346-4AE7-8139-2480E2E4F685}"/>
              </a:ext>
            </a:extLst>
          </p:cNvPr>
          <p:cNvSpPr>
            <a:spLocks noGrp="1"/>
          </p:cNvSpPr>
          <p:nvPr>
            <p:ph type="title"/>
          </p:nvPr>
        </p:nvSpPr>
        <p:spPr>
          <a:xfrm>
            <a:off x="838200" y="365125"/>
            <a:ext cx="10515600" cy="1325563"/>
          </a:xfrm>
        </p:spPr>
        <p:txBody>
          <a:bodyPr>
            <a:normAutofit/>
          </a:bodyPr>
          <a:lstStyle/>
          <a:p>
            <a:r>
              <a:rPr lang="nb-NO" sz="5400"/>
              <a:t>Grunnloven 1814</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ssholder for innhold 2">
            <a:extLst>
              <a:ext uri="{FF2B5EF4-FFF2-40B4-BE49-F238E27FC236}">
                <a16:creationId xmlns:a16="http://schemas.microsoft.com/office/drawing/2014/main" id="{4A169E91-54E3-4E70-9752-AED8E42C200D}"/>
              </a:ext>
            </a:extLst>
          </p:cNvPr>
          <p:cNvSpPr>
            <a:spLocks noGrp="1"/>
          </p:cNvSpPr>
          <p:nvPr>
            <p:ph idx="1"/>
          </p:nvPr>
        </p:nvSpPr>
        <p:spPr>
          <a:xfrm>
            <a:off x="838200" y="1929384"/>
            <a:ext cx="10515600" cy="4251960"/>
          </a:xfrm>
        </p:spPr>
        <p:txBody>
          <a:bodyPr>
            <a:normAutofit/>
          </a:bodyPr>
          <a:lstStyle/>
          <a:p>
            <a:pPr marL="0" indent="0">
              <a:buNone/>
            </a:pPr>
            <a:r>
              <a:rPr lang="nb-NO" sz="2200"/>
              <a:t>§ 2 Den evangelisk-lutherske Religion forbliver Statens offentlige Religion. De </a:t>
            </a:r>
            <a:r>
              <a:rPr lang="nb-NO" sz="2200" err="1"/>
              <a:t>Indvaanere</a:t>
            </a:r>
            <a:r>
              <a:rPr lang="nb-NO" sz="2200"/>
              <a:t>, der </a:t>
            </a:r>
            <a:r>
              <a:rPr lang="nb-NO" sz="2200" err="1"/>
              <a:t>bekjende</a:t>
            </a:r>
            <a:r>
              <a:rPr lang="nb-NO" sz="2200"/>
              <a:t> sig til den, </a:t>
            </a:r>
            <a:r>
              <a:rPr lang="nb-NO" sz="2200" err="1"/>
              <a:t>ere</a:t>
            </a:r>
            <a:r>
              <a:rPr lang="nb-NO" sz="2200"/>
              <a:t> forpliktede til at </a:t>
            </a:r>
            <a:r>
              <a:rPr lang="nb-NO" sz="2200" err="1"/>
              <a:t>opdrage</a:t>
            </a:r>
            <a:r>
              <a:rPr lang="nb-NO" sz="2200"/>
              <a:t> sine </a:t>
            </a:r>
            <a:r>
              <a:rPr lang="nb-NO" sz="2200" err="1"/>
              <a:t>Børn</a:t>
            </a:r>
            <a:r>
              <a:rPr lang="nb-NO" sz="2200"/>
              <a:t> i samme.</a:t>
            </a:r>
          </a:p>
          <a:p>
            <a:pPr marL="0" indent="0">
              <a:buNone/>
            </a:pPr>
            <a:r>
              <a:rPr lang="nb-NO" sz="2200"/>
              <a:t>Jesuitter og Munkeordener </a:t>
            </a:r>
            <a:r>
              <a:rPr lang="nb-NO" sz="2200" err="1"/>
              <a:t>maae</a:t>
            </a:r>
            <a:r>
              <a:rPr lang="nb-NO" sz="2200"/>
              <a:t> ikke </a:t>
            </a:r>
            <a:r>
              <a:rPr lang="nb-NO" sz="2200" err="1"/>
              <a:t>taales</a:t>
            </a:r>
            <a:r>
              <a:rPr lang="nb-NO" sz="2200"/>
              <a:t>.</a:t>
            </a:r>
          </a:p>
          <a:p>
            <a:pPr marL="0" indent="0">
              <a:buNone/>
            </a:pPr>
            <a:r>
              <a:rPr lang="nb-NO" sz="2200"/>
              <a:t>Jøder </a:t>
            </a:r>
            <a:r>
              <a:rPr lang="nb-NO" sz="2200" err="1"/>
              <a:t>ere</a:t>
            </a:r>
            <a:r>
              <a:rPr lang="nb-NO" sz="2200"/>
              <a:t> fremdeles </a:t>
            </a:r>
            <a:r>
              <a:rPr lang="nb-NO" sz="2200" err="1"/>
              <a:t>udelukkede</a:t>
            </a:r>
            <a:r>
              <a:rPr lang="nb-NO" sz="2200"/>
              <a:t> fra Adgang til Riget.</a:t>
            </a:r>
          </a:p>
          <a:p>
            <a:endParaRPr lang="nb-NO" sz="2200"/>
          </a:p>
          <a:p>
            <a:pPr marL="0" indent="0">
              <a:buNone/>
            </a:pPr>
            <a:r>
              <a:rPr lang="nb-NO" sz="2200"/>
              <a:t>§ 15 Kongen skal </a:t>
            </a:r>
            <a:r>
              <a:rPr lang="nb-NO" sz="2200" err="1"/>
              <a:t>stedse</a:t>
            </a:r>
            <a:r>
              <a:rPr lang="nb-NO" sz="2200"/>
              <a:t> have </a:t>
            </a:r>
            <a:r>
              <a:rPr lang="nb-NO" sz="2200" err="1"/>
              <a:t>bekjendt</a:t>
            </a:r>
            <a:r>
              <a:rPr lang="nb-NO" sz="2200"/>
              <a:t> sig til den evangelisk-lutherske Religion, </a:t>
            </a:r>
            <a:r>
              <a:rPr lang="nb-NO" sz="2200" err="1"/>
              <a:t>haandheve</a:t>
            </a:r>
            <a:r>
              <a:rPr lang="nb-NO" sz="2200"/>
              <a:t> og beskytte denne.</a:t>
            </a:r>
          </a:p>
        </p:txBody>
      </p:sp>
    </p:spTree>
    <p:extLst>
      <p:ext uri="{BB962C8B-B14F-4D97-AF65-F5344CB8AC3E}">
        <p14:creationId xmlns:p14="http://schemas.microsoft.com/office/powerpoint/2010/main" val="1015431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F11AAF9E-973B-4A40-BB46-296D36A5A448}"/>
              </a:ext>
            </a:extLst>
          </p:cNvPr>
          <p:cNvSpPr>
            <a:spLocks noGrp="1"/>
          </p:cNvSpPr>
          <p:nvPr>
            <p:ph type="title"/>
          </p:nvPr>
        </p:nvSpPr>
        <p:spPr>
          <a:xfrm>
            <a:off x="640080" y="325369"/>
            <a:ext cx="4368602" cy="1956841"/>
          </a:xfrm>
        </p:spPr>
        <p:txBody>
          <a:bodyPr anchor="b">
            <a:normAutofit/>
          </a:bodyPr>
          <a:lstStyle/>
          <a:p>
            <a:r>
              <a:rPr lang="nb-NO" sz="4200"/>
              <a:t>Tros- og livssynsfrihet som menneskerettighet</a:t>
            </a:r>
          </a:p>
        </p:txBody>
      </p:sp>
      <p:sp>
        <p:nvSpPr>
          <p:cNvPr id="11"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ssholder for innhold 2">
            <a:extLst>
              <a:ext uri="{FF2B5EF4-FFF2-40B4-BE49-F238E27FC236}">
                <a16:creationId xmlns:a16="http://schemas.microsoft.com/office/drawing/2014/main" id="{80BE913F-9D4D-4D59-AE07-82660C5853A3}"/>
              </a:ext>
            </a:extLst>
          </p:cNvPr>
          <p:cNvSpPr>
            <a:spLocks noGrp="1"/>
          </p:cNvSpPr>
          <p:nvPr>
            <p:ph idx="1"/>
          </p:nvPr>
        </p:nvSpPr>
        <p:spPr>
          <a:xfrm>
            <a:off x="640080" y="2872899"/>
            <a:ext cx="4243589" cy="3320668"/>
          </a:xfrm>
        </p:spPr>
        <p:txBody>
          <a:bodyPr>
            <a:normAutofit/>
          </a:bodyPr>
          <a:lstStyle/>
          <a:p>
            <a:r>
              <a:rPr lang="nb-NO" sz="1400"/>
              <a:t>FNs konvensjon om sivile og politiske rettigheter artikkel 18</a:t>
            </a:r>
          </a:p>
          <a:p>
            <a:r>
              <a:rPr lang="nb-NO" sz="1400"/>
              <a:t>Den europeiske menneskerettighetskonvensjonen (EMK) artikkel 9</a:t>
            </a:r>
          </a:p>
          <a:p>
            <a:endParaRPr lang="nb-NO" sz="1400"/>
          </a:p>
          <a:p>
            <a:r>
              <a:rPr lang="nb-NO" sz="1400"/>
              <a:t>Jesuittparagrafen i Grunnloven ble opphevet med 111 mot 31 stemmer da Norge ratifiserte EMK i 1956</a:t>
            </a:r>
          </a:p>
          <a:p>
            <a:endParaRPr lang="nb-NO" sz="1400"/>
          </a:p>
          <a:p>
            <a:r>
              <a:rPr lang="nb-NO" sz="1400"/>
              <a:t>Rett til ikke å bli diskriminert</a:t>
            </a:r>
          </a:p>
          <a:p>
            <a:r>
              <a:rPr lang="nb-NO" sz="1400"/>
              <a:t>Barnekonvensjonen (BK) gir barn en selvstendig tros- og livssynsrett</a:t>
            </a:r>
          </a:p>
          <a:p>
            <a:endParaRPr lang="nb-NO" sz="1400"/>
          </a:p>
          <a:p>
            <a:endParaRPr lang="nb-NO" sz="1400"/>
          </a:p>
        </p:txBody>
      </p:sp>
      <p:pic>
        <p:nvPicPr>
          <p:cNvPr id="5" name="Picture 4" descr="En hånd av to voksne og et barn oppå hverandre">
            <a:extLst>
              <a:ext uri="{FF2B5EF4-FFF2-40B4-BE49-F238E27FC236}">
                <a16:creationId xmlns:a16="http://schemas.microsoft.com/office/drawing/2014/main" id="{9BCE8D4F-B0E9-621D-49AF-95ED5E2A20E8}"/>
              </a:ext>
            </a:extLst>
          </p:cNvPr>
          <p:cNvPicPr>
            <a:picLocks noChangeAspect="1"/>
          </p:cNvPicPr>
          <p:nvPr/>
        </p:nvPicPr>
        <p:blipFill rotWithShape="1">
          <a:blip r:embed="rId2"/>
          <a:srcRect l="20126" r="12921" b="-1"/>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487300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0DF40B2-80F7-4E71-B46C-284163F365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2E977AB8-6CEB-44E5-8F82-B1CCFC19C76D}"/>
              </a:ext>
            </a:extLst>
          </p:cNvPr>
          <p:cNvSpPr>
            <a:spLocks noGrp="1"/>
          </p:cNvSpPr>
          <p:nvPr>
            <p:ph type="title"/>
          </p:nvPr>
        </p:nvSpPr>
        <p:spPr>
          <a:xfrm>
            <a:off x="838199" y="548464"/>
            <a:ext cx="3807187" cy="2228074"/>
          </a:xfrm>
        </p:spPr>
        <p:txBody>
          <a:bodyPr>
            <a:normAutofit/>
          </a:bodyPr>
          <a:lstStyle/>
          <a:p>
            <a:r>
              <a:rPr lang="nb-NO" sz="4000"/>
              <a:t>Kick off</a:t>
            </a:r>
          </a:p>
        </p:txBody>
      </p:sp>
      <p:sp>
        <p:nvSpPr>
          <p:cNvPr id="3" name="Plassholder for innhold 2">
            <a:extLst>
              <a:ext uri="{FF2B5EF4-FFF2-40B4-BE49-F238E27FC236}">
                <a16:creationId xmlns:a16="http://schemas.microsoft.com/office/drawing/2014/main" id="{3FF482BC-8284-4FB4-B2D8-13F2912723E0}"/>
              </a:ext>
            </a:extLst>
          </p:cNvPr>
          <p:cNvSpPr>
            <a:spLocks noGrp="1"/>
          </p:cNvSpPr>
          <p:nvPr>
            <p:ph idx="1"/>
          </p:nvPr>
        </p:nvSpPr>
        <p:spPr>
          <a:xfrm>
            <a:off x="838201" y="2962279"/>
            <a:ext cx="3799425" cy="3143241"/>
          </a:xfrm>
        </p:spPr>
        <p:txBody>
          <a:bodyPr>
            <a:normAutofit/>
          </a:bodyPr>
          <a:lstStyle/>
          <a:p>
            <a:r>
              <a:rPr lang="nb-NO" sz="2000"/>
              <a:t>Utgangspunkt for debatten om livssynspolitikk i Norge:</a:t>
            </a:r>
          </a:p>
          <a:p>
            <a:r>
              <a:rPr lang="nb-NO" sz="2000"/>
              <a:t>Historiske forhold</a:t>
            </a:r>
          </a:p>
          <a:p>
            <a:r>
              <a:rPr lang="nb-NO" sz="2000"/>
              <a:t>Menneskerettighetene</a:t>
            </a:r>
          </a:p>
          <a:p>
            <a:endParaRPr lang="nb-NO" sz="2000"/>
          </a:p>
        </p:txBody>
      </p:sp>
      <p:pic>
        <p:nvPicPr>
          <p:cNvPr id="5" name="Picture 4">
            <a:extLst>
              <a:ext uri="{FF2B5EF4-FFF2-40B4-BE49-F238E27FC236}">
                <a16:creationId xmlns:a16="http://schemas.microsoft.com/office/drawing/2014/main" id="{C1A0E666-60AD-0ADA-1C92-CDD9D3F4DC99}"/>
              </a:ext>
            </a:extLst>
          </p:cNvPr>
          <p:cNvPicPr>
            <a:picLocks noChangeAspect="1"/>
          </p:cNvPicPr>
          <p:nvPr/>
        </p:nvPicPr>
        <p:blipFill rotWithShape="1">
          <a:blip r:embed="rId2"/>
          <a:srcRect l="13287" r="27809"/>
          <a:stretch/>
        </p:blipFill>
        <p:spPr>
          <a:xfrm>
            <a:off x="5010386" y="10"/>
            <a:ext cx="7181613" cy="6857990"/>
          </a:xfrm>
          <a:prstGeom prst="rect">
            <a:avLst/>
          </a:prstGeom>
          <a:effectLst/>
        </p:spPr>
      </p:pic>
    </p:spTree>
    <p:extLst>
      <p:ext uri="{BB962C8B-B14F-4D97-AF65-F5344CB8AC3E}">
        <p14:creationId xmlns:p14="http://schemas.microsoft.com/office/powerpoint/2010/main" val="545960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310BE377-85BF-41CF-B2B4-BB65C114B79E}"/>
              </a:ext>
            </a:extLst>
          </p:cNvPr>
          <p:cNvSpPr>
            <a:spLocks noGrp="1"/>
          </p:cNvSpPr>
          <p:nvPr>
            <p:ph type="title"/>
          </p:nvPr>
        </p:nvSpPr>
        <p:spPr>
          <a:xfrm>
            <a:off x="838200" y="365125"/>
            <a:ext cx="10515600" cy="1325563"/>
          </a:xfrm>
        </p:spPr>
        <p:txBody>
          <a:bodyPr>
            <a:normAutofit/>
          </a:bodyPr>
          <a:lstStyle/>
          <a:p>
            <a:r>
              <a:rPr lang="nb-NO" sz="5400"/>
              <a:t>Stat – kirke </a:t>
            </a:r>
          </a:p>
        </p:txBody>
      </p:sp>
      <p:sp>
        <p:nvSpPr>
          <p:cNvPr id="17"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ssholder for innhold 2">
            <a:extLst>
              <a:ext uri="{FF2B5EF4-FFF2-40B4-BE49-F238E27FC236}">
                <a16:creationId xmlns:a16="http://schemas.microsoft.com/office/drawing/2014/main" id="{2CF5AD19-9B9E-422B-935A-A04DB26CAA72}"/>
              </a:ext>
            </a:extLst>
          </p:cNvPr>
          <p:cNvSpPr>
            <a:spLocks noGrp="1"/>
          </p:cNvSpPr>
          <p:nvPr>
            <p:ph idx="1"/>
          </p:nvPr>
        </p:nvSpPr>
        <p:spPr>
          <a:xfrm>
            <a:off x="838200" y="1929384"/>
            <a:ext cx="10515600" cy="4251960"/>
          </a:xfrm>
        </p:spPr>
        <p:txBody>
          <a:bodyPr>
            <a:normAutofit/>
          </a:bodyPr>
          <a:lstStyle/>
          <a:p>
            <a:r>
              <a:rPr lang="nb-NO" sz="2200"/>
              <a:t>1975		Sivertsenutvalget foreslo skille mellom stat og kirke med en menneskerettslig begrunnelse</a:t>
            </a:r>
          </a:p>
          <a:p>
            <a:r>
              <a:rPr lang="nb-NO" sz="2200"/>
              <a:t>Likebehandling og kirkens rett til selvstyre</a:t>
            </a:r>
          </a:p>
          <a:p>
            <a:endParaRPr lang="nb-NO" sz="2200"/>
          </a:p>
          <a:p>
            <a:r>
              <a:rPr lang="nb-NO" sz="2200"/>
              <a:t>2006		Gjønnesutvalgets flertall foreslår å løsne båndene, men ikke fullt skille</a:t>
            </a:r>
          </a:p>
          <a:p>
            <a:r>
              <a:rPr lang="nb-NO" sz="2200"/>
              <a:t>Begrepet folkekirke lanseres som navn på modellene, og som beskrivelse i lov og grunnlov</a:t>
            </a:r>
          </a:p>
          <a:p>
            <a:endParaRPr lang="nb-NO" sz="2200"/>
          </a:p>
          <a:p>
            <a:pPr marL="1828800" lvl="4" indent="0">
              <a:buNone/>
            </a:pPr>
            <a:endParaRPr lang="nb-NO" sz="2200"/>
          </a:p>
          <a:p>
            <a:pPr marL="1828800" lvl="4" indent="0">
              <a:buNone/>
            </a:pPr>
            <a:r>
              <a:rPr lang="nb-NO" sz="2200"/>
              <a:t> </a:t>
            </a:r>
          </a:p>
        </p:txBody>
      </p:sp>
    </p:spTree>
    <p:extLst>
      <p:ext uri="{BB962C8B-B14F-4D97-AF65-F5344CB8AC3E}">
        <p14:creationId xmlns:p14="http://schemas.microsoft.com/office/powerpoint/2010/main" val="3079718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4B079778-31B5-44B6-8232-5345009A09DA}"/>
              </a:ext>
            </a:extLst>
          </p:cNvPr>
          <p:cNvSpPr>
            <a:spLocks noGrp="1"/>
          </p:cNvSpPr>
          <p:nvPr>
            <p:ph type="title"/>
          </p:nvPr>
        </p:nvSpPr>
        <p:spPr>
          <a:xfrm>
            <a:off x="838200" y="365125"/>
            <a:ext cx="10515600" cy="1325563"/>
          </a:xfrm>
        </p:spPr>
        <p:txBody>
          <a:bodyPr>
            <a:normAutofit/>
          </a:bodyPr>
          <a:lstStyle/>
          <a:p>
            <a:r>
              <a:rPr lang="nb-NO" sz="4200"/>
              <a:t>Stat-kirke-forliket i 2008 – endring av Grunnloven 2012</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ssholder for innhold 2">
            <a:extLst>
              <a:ext uri="{FF2B5EF4-FFF2-40B4-BE49-F238E27FC236}">
                <a16:creationId xmlns:a16="http://schemas.microsoft.com/office/drawing/2014/main" id="{EA579359-DEDA-4138-9048-EBF9104BD783}"/>
              </a:ext>
            </a:extLst>
          </p:cNvPr>
          <p:cNvSpPr>
            <a:spLocks noGrp="1"/>
          </p:cNvSpPr>
          <p:nvPr>
            <p:ph idx="1"/>
          </p:nvPr>
        </p:nvSpPr>
        <p:spPr>
          <a:xfrm>
            <a:off x="838200" y="1929384"/>
            <a:ext cx="10515600" cy="4251960"/>
          </a:xfrm>
        </p:spPr>
        <p:txBody>
          <a:bodyPr vert="horz" lIns="91440" tIns="45720" rIns="91440" bIns="45720" rtlCol="0" anchor="t">
            <a:normAutofit/>
          </a:bodyPr>
          <a:lstStyle/>
          <a:p>
            <a:pPr marL="0" indent="0">
              <a:buNone/>
            </a:pPr>
            <a:r>
              <a:rPr lang="nb-NO" sz="2200"/>
              <a:t>§ 2 Verdigrunnlaget forblir vår kristne og humanistiske arv. </a:t>
            </a:r>
          </a:p>
          <a:p>
            <a:pPr marL="0" indent="0">
              <a:buNone/>
            </a:pPr>
            <a:r>
              <a:rPr lang="nb-NO" sz="2200"/>
              <a:t>Denne Grunnlov skal sikre demokratiet, rettsstaten og menneskerettighetene.</a:t>
            </a:r>
            <a:endParaRPr lang="nb-NO" sz="2200">
              <a:cs typeface="Calibri"/>
            </a:endParaRPr>
          </a:p>
          <a:p>
            <a:pPr marL="0" indent="0">
              <a:buNone/>
            </a:pPr>
            <a:endParaRPr lang="nb-NO" sz="2200"/>
          </a:p>
          <a:p>
            <a:pPr marL="0" indent="0">
              <a:buNone/>
            </a:pPr>
            <a:r>
              <a:rPr lang="nb-NO" sz="2200"/>
              <a:t>§ 4 Kongen skal alltid bekjenne seg til den evangelisk-lutherske religion.</a:t>
            </a:r>
          </a:p>
          <a:p>
            <a:pPr marL="0" indent="0">
              <a:buNone/>
            </a:pPr>
            <a:endParaRPr lang="nb-NO" sz="2200"/>
          </a:p>
          <a:p>
            <a:pPr marL="0" indent="0">
              <a:buNone/>
            </a:pPr>
            <a:r>
              <a:rPr lang="nb-NO" sz="2200"/>
              <a:t>§ 16 Alle innbyggere i riket har fri religionsutøvelse.</a:t>
            </a:r>
            <a:endParaRPr lang="nb-NO" sz="2200">
              <a:cs typeface="Calibri"/>
            </a:endParaRPr>
          </a:p>
          <a:p>
            <a:pPr marL="0" indent="0">
              <a:buNone/>
            </a:pPr>
            <a:r>
              <a:rPr lang="nb-NO" sz="2200">
                <a:solidFill>
                  <a:srgbClr val="FF0000"/>
                </a:solidFill>
              </a:rPr>
              <a:t>Den norske kirke, en evangelisk-luthersk kirke, forblir Norges folkekirke og understøttes som sådan av staten. Nærmere bestemmelser om Kirkens ordning fastsettes ved Lov.</a:t>
            </a:r>
            <a:endParaRPr lang="nb-NO" sz="2200">
              <a:solidFill>
                <a:srgbClr val="FF0000"/>
              </a:solidFill>
              <a:cs typeface="Calibri"/>
            </a:endParaRPr>
          </a:p>
          <a:p>
            <a:pPr marL="0" indent="0">
              <a:buNone/>
            </a:pPr>
            <a:r>
              <a:rPr lang="nb-NO" sz="2200"/>
              <a:t>Alle tros- og livssynssamfunn skal understøttes på lik linje.</a:t>
            </a:r>
            <a:endParaRPr lang="nb-NO" sz="2200">
              <a:cs typeface="Calibri"/>
            </a:endParaRPr>
          </a:p>
        </p:txBody>
      </p:sp>
    </p:spTree>
    <p:extLst>
      <p:ext uri="{BB962C8B-B14F-4D97-AF65-F5344CB8AC3E}">
        <p14:creationId xmlns:p14="http://schemas.microsoft.com/office/powerpoint/2010/main" val="2818550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6A534033-757F-49D9-91F6-CD5348EFF93C}"/>
              </a:ext>
            </a:extLst>
          </p:cNvPr>
          <p:cNvSpPr>
            <a:spLocks noGrp="1"/>
          </p:cNvSpPr>
          <p:nvPr>
            <p:ph type="title"/>
          </p:nvPr>
        </p:nvSpPr>
        <p:spPr>
          <a:xfrm>
            <a:off x="838200" y="365125"/>
            <a:ext cx="10515600" cy="1325563"/>
          </a:xfrm>
        </p:spPr>
        <p:txBody>
          <a:bodyPr>
            <a:normAutofit/>
          </a:bodyPr>
          <a:lstStyle/>
          <a:p>
            <a:r>
              <a:rPr lang="nb-NO" sz="5400"/>
              <a:t>Spenningen i § 16</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ssholder for innhold 2">
            <a:extLst>
              <a:ext uri="{FF2B5EF4-FFF2-40B4-BE49-F238E27FC236}">
                <a16:creationId xmlns:a16="http://schemas.microsoft.com/office/drawing/2014/main" id="{BA61CE62-E021-40B2-AEFF-C975452C81E3}"/>
              </a:ext>
            </a:extLst>
          </p:cNvPr>
          <p:cNvSpPr>
            <a:spLocks noGrp="1"/>
          </p:cNvSpPr>
          <p:nvPr>
            <p:ph idx="1"/>
          </p:nvPr>
        </p:nvSpPr>
        <p:spPr>
          <a:xfrm>
            <a:off x="838200" y="1929384"/>
            <a:ext cx="10515600" cy="4251960"/>
          </a:xfrm>
        </p:spPr>
        <p:txBody>
          <a:bodyPr vert="horz" lIns="91440" tIns="45720" rIns="91440" bIns="45720" rtlCol="0" anchor="t">
            <a:normAutofit/>
          </a:bodyPr>
          <a:lstStyle/>
          <a:p>
            <a:r>
              <a:rPr lang="nb-NO" sz="2200"/>
              <a:t>Stålsettutvalget:</a:t>
            </a:r>
          </a:p>
          <a:p>
            <a:r>
              <a:rPr lang="nb-NO" sz="2200"/>
              <a:t>«Utvalget vil imidlertid her presisere at ved konflikt mellom likebehandlingsprinsippet og argumenter basert på historiske forhold, bør det for en framtidig politikk og for framtidige ordninger være slik at likebehandlingsprinsippet prinsipielt er overordnet argumenter basert på historiske forhold.»</a:t>
            </a:r>
          </a:p>
          <a:p>
            <a:r>
              <a:rPr lang="nb-NO" sz="2200" err="1"/>
              <a:t>Prop</a:t>
            </a:r>
            <a:r>
              <a:rPr lang="nb-NO" sz="2200"/>
              <a:t>. 130 L: et livssynsåpent samfunn må «anerkjenne den religiøse kulturarvens betydning som fundament for demokrati og menneskerettigheter i vårt samfunn.»</a:t>
            </a:r>
          </a:p>
        </p:txBody>
      </p:sp>
    </p:spTree>
    <p:extLst>
      <p:ext uri="{BB962C8B-B14F-4D97-AF65-F5344CB8AC3E}">
        <p14:creationId xmlns:p14="http://schemas.microsoft.com/office/powerpoint/2010/main" val="2593093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BBEE73DA-C059-4695-AB45-D1F235A391CF}"/>
              </a:ext>
            </a:extLst>
          </p:cNvPr>
          <p:cNvSpPr>
            <a:spLocks noGrp="1"/>
          </p:cNvSpPr>
          <p:nvPr>
            <p:ph type="title"/>
          </p:nvPr>
        </p:nvSpPr>
        <p:spPr>
          <a:xfrm>
            <a:off x="838200" y="365125"/>
            <a:ext cx="10515600" cy="1325563"/>
          </a:xfrm>
        </p:spPr>
        <p:txBody>
          <a:bodyPr>
            <a:normAutofit/>
          </a:bodyPr>
          <a:lstStyle/>
          <a:p>
            <a:r>
              <a:rPr lang="nb-NO" sz="5400"/>
              <a:t>På den annen side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ssholder for innhold 2">
            <a:extLst>
              <a:ext uri="{FF2B5EF4-FFF2-40B4-BE49-F238E27FC236}">
                <a16:creationId xmlns:a16="http://schemas.microsoft.com/office/drawing/2014/main" id="{008331C8-5FA4-4890-AC4C-DBAB8EFC037C}"/>
              </a:ext>
            </a:extLst>
          </p:cNvPr>
          <p:cNvSpPr>
            <a:spLocks noGrp="1"/>
          </p:cNvSpPr>
          <p:nvPr>
            <p:ph idx="1"/>
          </p:nvPr>
        </p:nvSpPr>
        <p:spPr>
          <a:xfrm>
            <a:off x="838200" y="1929384"/>
            <a:ext cx="10515600" cy="4251960"/>
          </a:xfrm>
        </p:spPr>
        <p:txBody>
          <a:bodyPr vert="horz" lIns="91440" tIns="45720" rIns="91440" bIns="45720" rtlCol="0" anchor="t">
            <a:normAutofit/>
          </a:bodyPr>
          <a:lstStyle/>
          <a:p>
            <a:r>
              <a:rPr lang="nb-NO" sz="2200" err="1"/>
              <a:t>Prop</a:t>
            </a:r>
            <a:r>
              <a:rPr lang="nb-NO" sz="2200"/>
              <a:t>. 130 L:</a:t>
            </a:r>
          </a:p>
          <a:p>
            <a:r>
              <a:rPr lang="nb-NO" sz="2200"/>
              <a:t>Livssynsåpen betyr at man «anerkjenner at Norge er et flerreligiøst samfunn og at enhver borger har tros- og livssynsfrihet".</a:t>
            </a:r>
            <a:endParaRPr lang="nb-NO" sz="2200">
              <a:cs typeface="Calibri"/>
            </a:endParaRPr>
          </a:p>
          <a:p>
            <a:r>
              <a:rPr lang="nb-NO" sz="2200"/>
              <a:t>Myndighetene skal føre en tros- og livssynspolitikk som fører til at individer og grupper behandles som likeverdige.</a:t>
            </a:r>
          </a:p>
        </p:txBody>
      </p:sp>
    </p:spTree>
    <p:extLst>
      <p:ext uri="{BB962C8B-B14F-4D97-AF65-F5344CB8AC3E}">
        <p14:creationId xmlns:p14="http://schemas.microsoft.com/office/powerpoint/2010/main" val="418350140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D3DEA3F61E20C94F90F2C81EC3906054" ma:contentTypeVersion="14" ma:contentTypeDescription="Opprett et nytt dokument." ma:contentTypeScope="" ma:versionID="708418afc9907fb5e517265efc5023d1">
  <xsd:schema xmlns:xsd="http://www.w3.org/2001/XMLSchema" xmlns:xs="http://www.w3.org/2001/XMLSchema" xmlns:p="http://schemas.microsoft.com/office/2006/metadata/properties" xmlns:ns1="http://schemas.microsoft.com/sharepoint/v3" xmlns:ns2="6df4657f-a55f-4d6d-b00a-618f10e9841e" xmlns:ns3="156de39a-98c9-48bd-966e-ffbf26af7ffe" targetNamespace="http://schemas.microsoft.com/office/2006/metadata/properties" ma:root="true" ma:fieldsID="81f78b263aabbf6a993012e2fb337ec3" ns1:_="" ns2:_="" ns3:_="">
    <xsd:import namespace="http://schemas.microsoft.com/sharepoint/v3"/>
    <xsd:import namespace="6df4657f-a55f-4d6d-b00a-618f10e9841e"/>
    <xsd:import namespace="156de39a-98c9-48bd-966e-ffbf26af7ff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Egenskaper for samordnet samsvarspolicy" ma:hidden="true" ma:internalName="_ip_UnifiedCompliancePolicyProperties">
      <xsd:simpleType>
        <xsd:restriction base="dms:Note"/>
      </xsd:simpleType>
    </xsd:element>
    <xsd:element name="_ip_UnifiedCompliancePolicyUIAction" ma:index="21" nillable="true" ma:displayName="UI-handling for samordnet samsvarspolicy"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f4657f-a55f-4d6d-b00a-618f10e9841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56de39a-98c9-48bd-966e-ffbf26af7ffe" elementFormDefault="qualified">
    <xsd:import namespace="http://schemas.microsoft.com/office/2006/documentManagement/types"/>
    <xsd:import namespace="http://schemas.microsoft.com/office/infopath/2007/PartnerControls"/>
    <xsd:element name="SharedWithUsers" ma:index="1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297F2EE-F15B-40E1-B8FC-915E2E266F32}">
  <ds:schemaRefs>
    <ds:schemaRef ds:uri="156de39a-98c9-48bd-966e-ffbf26af7ffe"/>
    <ds:schemaRef ds:uri="6df4657f-a55f-4d6d-b00a-618f10e9841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B5AB528-C2D7-4297-83E3-F3564A081427}">
  <ds:schemaRefs>
    <ds:schemaRef ds:uri="156de39a-98c9-48bd-966e-ffbf26af7ffe"/>
    <ds:schemaRef ds:uri="6df4657f-a55f-4d6d-b00a-618f10e9841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51A51F9-FA77-4E65-A3A0-52DEB734C36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27</Slides>
  <Notes>0</Notes>
  <HiddenSlides>0</HiddenSlide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Office-tema</vt:lpstr>
      <vt:lpstr>Det livssynsåpne samfunn</vt:lpstr>
      <vt:lpstr>Sylkort norsk historikk: Hvor kommer vi fra?</vt:lpstr>
      <vt:lpstr>Grunnloven 1814</vt:lpstr>
      <vt:lpstr>Tros- og livssynsfrihet som menneskerettighet</vt:lpstr>
      <vt:lpstr>Kick off</vt:lpstr>
      <vt:lpstr>Stat – kirke </vt:lpstr>
      <vt:lpstr>Stat-kirke-forliket i 2008 – endring av Grunnloven 2012</vt:lpstr>
      <vt:lpstr>Spenningen i § 16</vt:lpstr>
      <vt:lpstr>På den annen side -</vt:lpstr>
      <vt:lpstr>Statskirke eller ei?</vt:lpstr>
      <vt:lpstr>Det livssynsåpne samfunn = en aktivt støttende livssynspolitikk</vt:lpstr>
      <vt:lpstr>To begrunnelser for en aktivt støttende tros- og livssynspolitikk</vt:lpstr>
      <vt:lpstr>Hva slags stat og hva slags samfunn?</vt:lpstr>
      <vt:lpstr>Kritikk av Det livssynsåpne samfunn</vt:lpstr>
      <vt:lpstr>Follow the money</vt:lpstr>
      <vt:lpstr>Forslag til ny finansiering</vt:lpstr>
      <vt:lpstr>Endringer etter høring og politisk behandling</vt:lpstr>
      <vt:lpstr>Ny regjering 2021</vt:lpstr>
      <vt:lpstr>Hva vi må snakke mer om</vt:lpstr>
      <vt:lpstr>PowerPoint Presentation</vt:lpstr>
      <vt:lpstr>PowerPoint Presentation</vt:lpstr>
      <vt:lpstr>Baksiden av medaljen</vt:lpstr>
      <vt:lpstr>PowerPoint Presentation</vt:lpstr>
      <vt:lpstr>PowerPoint Presentation</vt:lpstr>
      <vt:lpstr>Et terreng i endring</vt:lpstr>
      <vt:lpstr>Skyer i horisonten?</vt:lpstr>
      <vt:lpstr>10 år etter: Mellom dialog og polarisering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 livssynsåpne samfunn</dc:title>
  <dc:creator>Bente Sandvig</dc:creator>
  <cp:revision>1</cp:revision>
  <cp:lastPrinted>2023-03-03T09:11:50Z</cp:lastPrinted>
  <dcterms:created xsi:type="dcterms:W3CDTF">2023-03-03T07:57:35Z</dcterms:created>
  <dcterms:modified xsi:type="dcterms:W3CDTF">2023-03-09T08:52:58Z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0x010100D3DEA3F61E20C94F90F2C81EC3906054</vt:lpwstr>
  </property>
</Properties>
</file>